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3" r:id="rId1"/>
  </p:sldMasterIdLst>
  <p:notesMasterIdLst>
    <p:notesMasterId r:id="rId38"/>
  </p:notesMasterIdLst>
  <p:sldIdLst>
    <p:sldId id="310"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86" r:id="rId16"/>
    <p:sldId id="287" r:id="rId17"/>
    <p:sldId id="288" r:id="rId18"/>
    <p:sldId id="290"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Lst>
  <p:sldSz cx="9144000" cy="5143500" type="screen16x9"/>
  <p:notesSz cx="6858000" cy="9144000"/>
  <p:embeddedFontLst>
    <p:embeddedFont>
      <p:font typeface="Assistant" pitchFamily="2" charset="-79"/>
      <p:regular r:id="rId39"/>
      <p:bold r:id="rId40"/>
    </p:embeddedFont>
    <p:embeddedFont>
      <p:font typeface="DM Sans" pitchFamily="2" charset="77"/>
      <p:regular r:id="rId41"/>
      <p:bold r:id="rId42"/>
      <p:italic r:id="rId43"/>
      <p:boldItalic r:id="rId44"/>
    </p:embeddedFont>
    <p:embeddedFont>
      <p:font typeface="DM Sans Medium" pitchFamily="2" charset="77"/>
      <p:regular r:id="rId45"/>
      <p:bold r:id="rId46"/>
      <p:italic r:id="rId47"/>
      <p:boldItalic r:id="rId48"/>
    </p:embeddedFont>
    <p:embeddedFont>
      <p:font typeface="Faustina" pitchFamily="2" charset="77"/>
      <p:regular r:id="rId49"/>
      <p:bold r:id="rId50"/>
      <p:italic r:id="rId51"/>
      <p:boldItalic r:id="rId52"/>
    </p:embeddedFont>
    <p:embeddedFont>
      <p:font typeface="Faustina Light" pitchFamily="2" charset="77"/>
      <p:regular r:id="rId53"/>
      <p:bold r:id="rId54"/>
      <p:italic r:id="rId55"/>
      <p:boldItalic r:id="rId56"/>
    </p:embeddedFont>
    <p:embeddedFont>
      <p:font typeface="Lexend SemiBold" pitchFamily="2" charset="77"/>
      <p:regular r:id="rId57"/>
      <p:bold r:id="rId58"/>
    </p:embeddedFont>
    <p:embeddedFont>
      <p:font typeface="Roboto" panose="02000000000000000000" pitchFamily="2" charset="0"/>
      <p:regular r:id="rId59"/>
      <p:bold r:id="rId60"/>
      <p:italic r:id="rId61"/>
      <p:boldItalic r:id="rId62"/>
    </p:embeddedFont>
    <p:embeddedFont>
      <p:font typeface="Roboto Light" panose="020F0302020204030204" pitchFamily="3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156" d="100"/>
          <a:sy n="156" d="100"/>
        </p:scale>
        <p:origin x="808"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4.fntdata"/><Relationship Id="rId47" Type="http://schemas.openxmlformats.org/officeDocument/2006/relationships/font" Target="fonts/font9.fntdata"/><Relationship Id="rId63" Type="http://schemas.openxmlformats.org/officeDocument/2006/relationships/font" Target="fonts/font25.fntdata"/><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66" Type="http://schemas.openxmlformats.org/officeDocument/2006/relationships/font" Target="fonts/font28.fntdata"/><Relationship Id="rId5" Type="http://schemas.openxmlformats.org/officeDocument/2006/relationships/slide" Target="slides/slide4.xml"/><Relationship Id="rId61" Type="http://schemas.openxmlformats.org/officeDocument/2006/relationships/font" Target="fonts/font2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openxmlformats.org/officeDocument/2006/relationships/font" Target="fonts/font26.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font" Target="fonts/font24.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font" Target="fonts/font22.fntdata"/><Relationship Id="rId65" Type="http://schemas.openxmlformats.org/officeDocument/2006/relationships/font" Target="fonts/font2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font" Target="fonts/font1.fntdata"/><Relationship Id="rId34" Type="http://schemas.openxmlformats.org/officeDocument/2006/relationships/slide" Target="slides/slide33.xml"/><Relationship Id="rId50" Type="http://schemas.openxmlformats.org/officeDocument/2006/relationships/font" Target="fonts/font12.fntdata"/><Relationship Id="rId55"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s6NEAkMzaw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youtube.com/watch?v=NRU2sArUjnQ"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11017b40519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11017b40519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10d4cfc512b_0_3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10d4cfc512b_0_3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65100" lvl="0" indent="0" algn="l" rtl="0">
              <a:spcBef>
                <a:spcPts val="0"/>
              </a:spcBef>
              <a:spcAft>
                <a:spcPts val="0"/>
              </a:spcAft>
              <a:buClr>
                <a:schemeClr val="dk1"/>
              </a:buClr>
              <a:buSzPts val="1000"/>
              <a:buFont typeface="Roboto"/>
              <a:buNone/>
            </a:pPr>
            <a:r>
              <a:rPr lang="en" sz="1000" dirty="0">
                <a:solidFill>
                  <a:schemeClr val="dk1"/>
                </a:solidFill>
                <a:highlight>
                  <a:srgbClr val="EAD1DC"/>
                </a:highlight>
                <a:latin typeface="Roboto"/>
                <a:ea typeface="Roboto"/>
                <a:cs typeface="Roboto"/>
                <a:sym typeface="Roboto"/>
              </a:rPr>
              <a:t>Nixtamalization video: </a:t>
            </a:r>
            <a:r>
              <a:rPr lang="en" sz="1000" u="sng" dirty="0">
                <a:solidFill>
                  <a:srgbClr val="1155CC"/>
                </a:solidFill>
                <a:highlight>
                  <a:srgbClr val="EAD1DC"/>
                </a:highlight>
                <a:latin typeface="Roboto"/>
                <a:ea typeface="Roboto"/>
                <a:cs typeface="Roboto"/>
                <a:sym typeface="Roboto"/>
                <a:hlinkClick r:id="rId3">
                  <a:extLst>
                    <a:ext uri="{A12FA001-AC4F-418D-AE19-62706E023703}">
                      <ahyp:hlinkClr xmlns:ahyp="http://schemas.microsoft.com/office/drawing/2018/hyperlinkcolor" val="tx"/>
                    </a:ext>
                  </a:extLst>
                </a:hlinkClick>
              </a:rPr>
              <a:t>https://www.youtube.com/watch?v=s6NEAkMzawg</a:t>
            </a:r>
            <a:r>
              <a:rPr lang="en" sz="1000" dirty="0">
                <a:solidFill>
                  <a:schemeClr val="dk1"/>
                </a:solidFill>
                <a:highlight>
                  <a:srgbClr val="EAD1DC"/>
                </a:highlight>
                <a:latin typeface="Roboto"/>
                <a:ea typeface="Roboto"/>
                <a:cs typeface="Roboto"/>
                <a:sym typeface="Roboto"/>
              </a:rPr>
              <a:t> </a:t>
            </a:r>
            <a:endParaRPr sz="1000" dirty="0">
              <a:solidFill>
                <a:schemeClr val="dk1"/>
              </a:solidFill>
              <a:highlight>
                <a:srgbClr val="EAD1DC"/>
              </a:highlight>
              <a:latin typeface="Roboto"/>
              <a:ea typeface="Roboto"/>
              <a:cs typeface="Roboto"/>
              <a:sym typeface="Roboto"/>
            </a:endParaRPr>
          </a:p>
          <a:p>
            <a:pPr marL="0" lvl="0" indent="0" algn="l" rtl="0">
              <a:spcBef>
                <a:spcPts val="0"/>
              </a:spcBef>
              <a:spcAft>
                <a:spcPts val="0"/>
              </a:spcAft>
              <a:buNone/>
            </a:pPr>
            <a:endParaRPr sz="1000" i="1" dirty="0">
              <a:solidFill>
                <a:schemeClr val="dk1"/>
              </a:solidFill>
              <a:latin typeface="Roboto Light"/>
              <a:ea typeface="Roboto Light"/>
              <a:cs typeface="Roboto Light"/>
              <a:sym typeface="Roboto Light"/>
            </a:endParaRPr>
          </a:p>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11017b40519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11017b40519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0d4c9d00ce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0d4c9d00ce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1104a22c92d_1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1104a22c92d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10f0348a8c8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10f0348a8c8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1128501a4e7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1128501a4e7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1128501a4e7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1128501a4e7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1128501a4e7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1" name="Google Shape;561;g1128501a4e7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128501a4e7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0" name="Google Shape;570;g1128501a4e7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50" dirty="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11017b40519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11017b40519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11c77ca291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111c77ca291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1104a22c92d_1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1104a22c92d_1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10d4c9d00ce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10d4c9d00ce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10d4cfc512b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8" name="Google Shape;608;g10d4cfc512b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0d4cfc512b_0_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0d4cfc512b_0_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10d4cfc512b_0_4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9" name="Google Shape;639;g10d4cfc512b_0_4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10d4cfc512b_0_4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3" name="Google Shape;653;g10d4cfc512b_0_4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g10d4cfc512b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4" name="Google Shape;664;g10d4cfc512b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10cb2c0e2be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6" name="Google Shape;676;g10cb2c0e2be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10d4c9d00ce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10d4c9d00ce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0d4c9d00ce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0d4c9d00ce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11017b40519_0_4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6" name="Google Shape;696;g11017b40519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11017b40519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11017b40519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g11017b40519_0_4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1" name="Google Shape;721;g11017b40519_0_4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10d4c9d00ce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6" name="Google Shape;736;g10d4c9d00ce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g11017b40519_0_4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5" name="Google Shape;745;g11017b40519_0_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10d4cfc512b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10d4cfc512b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d4cfc512b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10d4cfc512b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10d4c9d00ce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10d4c9d00ce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0d4cfc512b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10d4cfc512b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10d4c9d00c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10d4c9d00c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dirty="0">
                <a:solidFill>
                  <a:schemeClr val="dk1"/>
                </a:solidFill>
                <a:highlight>
                  <a:srgbClr val="EAD1DC"/>
                </a:highlight>
                <a:latin typeface="Roboto"/>
                <a:ea typeface="Roboto"/>
                <a:cs typeface="Roboto"/>
                <a:sym typeface="Roboto"/>
              </a:rPr>
              <a:t>Heritage video:</a:t>
            </a:r>
            <a:r>
              <a:rPr lang="en" sz="1000" i="1" dirty="0">
                <a:solidFill>
                  <a:schemeClr val="dk1"/>
                </a:solidFill>
                <a:latin typeface="Roboto Light"/>
                <a:ea typeface="Roboto Light"/>
                <a:cs typeface="Roboto Light"/>
                <a:sym typeface="Roboto Light"/>
              </a:rPr>
              <a:t> </a:t>
            </a:r>
            <a:r>
              <a:rPr lang="en" sz="1000" i="1" u="sng" dirty="0">
                <a:solidFill>
                  <a:srgbClr val="1155CC"/>
                </a:solidFill>
                <a:latin typeface="Roboto Light"/>
                <a:ea typeface="Roboto Light"/>
                <a:cs typeface="Roboto Light"/>
                <a:sym typeface="Roboto Light"/>
                <a:hlinkClick r:id="rId3">
                  <a:extLst>
                    <a:ext uri="{A12FA001-AC4F-418D-AE19-62706E023703}">
                      <ahyp:hlinkClr xmlns:ahyp="http://schemas.microsoft.com/office/drawing/2018/hyperlinkcolor" val="tx"/>
                    </a:ext>
                  </a:extLst>
                </a:hlinkClick>
              </a:rPr>
              <a:t>https://www.youtube.com/watch?v=NRU2sArUjnQ</a:t>
            </a:r>
            <a:r>
              <a:rPr lang="en" sz="1000" i="1" dirty="0">
                <a:solidFill>
                  <a:schemeClr val="dk1"/>
                </a:solidFill>
                <a:latin typeface="Roboto Light"/>
                <a:ea typeface="Roboto Light"/>
                <a:cs typeface="Roboto Light"/>
                <a:sym typeface="Roboto Light"/>
              </a:rPr>
              <a:t> </a:t>
            </a:r>
            <a:endParaRPr sz="1000" i="1" dirty="0">
              <a:solidFill>
                <a:schemeClr val="dk1"/>
              </a:solidFill>
              <a:latin typeface="Roboto Light"/>
              <a:ea typeface="Roboto Light"/>
              <a:cs typeface="Roboto Light"/>
              <a:sym typeface="Roboto Light"/>
            </a:endParaRPr>
          </a:p>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0d4c9d00ce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0d4c9d00ce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000" i="1" dirty="0">
              <a:solidFill>
                <a:schemeClr val="dk1"/>
              </a:solidFill>
              <a:latin typeface="Roboto Light"/>
              <a:ea typeface="Roboto Light"/>
              <a:cs typeface="Roboto Light"/>
              <a:sym typeface="Roboto 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1106364a9f4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1106364a9f4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500075" y="391975"/>
            <a:ext cx="1133475" cy="708425"/>
          </a:xfrm>
          <a:prstGeom prst="rect">
            <a:avLst/>
          </a:prstGeom>
          <a:noFill/>
          <a:ln>
            <a:noFill/>
          </a:ln>
        </p:spPr>
      </p:pic>
      <p:sp>
        <p:nvSpPr>
          <p:cNvPr id="13" name="Google Shape;13;p2"/>
          <p:cNvSpPr>
            <a:spLocks noGrp="1"/>
          </p:cNvSpPr>
          <p:nvPr>
            <p:ph type="pic" idx="2"/>
          </p:nvPr>
        </p:nvSpPr>
        <p:spPr>
          <a:xfrm>
            <a:off x="5027600" y="232050"/>
            <a:ext cx="3893100" cy="4679400"/>
          </a:xfrm>
          <a:prstGeom prst="rect">
            <a:avLst/>
          </a:prstGeom>
          <a:noFill/>
          <a:ln>
            <a:noFill/>
          </a:ln>
        </p:spPr>
      </p:sp>
      <p:sp>
        <p:nvSpPr>
          <p:cNvPr id="14" name="Google Shape;14;p2"/>
          <p:cNvSpPr txBox="1">
            <a:spLocks noGrp="1"/>
          </p:cNvSpPr>
          <p:nvPr>
            <p:ph type="title"/>
          </p:nvPr>
        </p:nvSpPr>
        <p:spPr>
          <a:xfrm>
            <a:off x="401750" y="1237275"/>
            <a:ext cx="4160700" cy="20148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SzPts val="4400"/>
              <a:buNone/>
              <a:defRPr sz="4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3" name="Text Placeholder 2">
            <a:extLst>
              <a:ext uri="{FF2B5EF4-FFF2-40B4-BE49-F238E27FC236}">
                <a16:creationId xmlns:a16="http://schemas.microsoft.com/office/drawing/2014/main" id="{9584D234-3D20-2D4E-AAF2-BEABCEEFC9E7}"/>
              </a:ext>
            </a:extLst>
          </p:cNvPr>
          <p:cNvSpPr>
            <a:spLocks noGrp="1"/>
          </p:cNvSpPr>
          <p:nvPr>
            <p:ph type="body" sz="quarter" idx="10"/>
          </p:nvPr>
        </p:nvSpPr>
        <p:spPr>
          <a:xfrm>
            <a:off x="401638" y="4541563"/>
            <a:ext cx="3748087" cy="369887"/>
          </a:xfrm>
        </p:spPr>
        <p:txBody>
          <a:bodyPr lIns="0">
            <a:noAutofit/>
          </a:bodyPr>
          <a:lstStyle>
            <a:lvl1pPr marL="114300" indent="0">
              <a:buNone/>
              <a:defRPr sz="1300"/>
            </a:lvl1pPr>
          </a:lstStyle>
          <a:p>
            <a:pPr lvl="0"/>
            <a:r>
              <a:rPr lang="en-US"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3" name="Google Shape;63;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64" name="Google Shape;64;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2100"/>
              <a:buNone/>
              <a:defRPr sz="2100"/>
            </a:lvl1pPr>
            <a:lvl2pPr lvl="1">
              <a:lnSpc>
                <a:spcPct val="100000"/>
              </a:lnSpc>
              <a:spcBef>
                <a:spcPts val="0"/>
              </a:spcBef>
              <a:spcAft>
                <a:spcPts val="0"/>
              </a:spcAft>
              <a:buSzPts val="2100"/>
              <a:buNone/>
              <a:defRPr sz="2100"/>
            </a:lvl2pPr>
            <a:lvl3pPr lvl="2">
              <a:lnSpc>
                <a:spcPct val="100000"/>
              </a:lnSpc>
              <a:spcBef>
                <a:spcPts val="0"/>
              </a:spcBef>
              <a:spcAft>
                <a:spcPts val="0"/>
              </a:spcAft>
              <a:buSzPts val="2100"/>
              <a:buNone/>
              <a:defRPr sz="2100"/>
            </a:lvl3pPr>
            <a:lvl4pPr lvl="3">
              <a:lnSpc>
                <a:spcPct val="100000"/>
              </a:lnSpc>
              <a:spcBef>
                <a:spcPts val="0"/>
              </a:spcBef>
              <a:spcAft>
                <a:spcPts val="0"/>
              </a:spcAft>
              <a:buSzPts val="2100"/>
              <a:buNone/>
              <a:defRPr sz="2100"/>
            </a:lvl4pPr>
            <a:lvl5pPr lvl="4">
              <a:lnSpc>
                <a:spcPct val="100000"/>
              </a:lnSpc>
              <a:spcBef>
                <a:spcPts val="0"/>
              </a:spcBef>
              <a:spcAft>
                <a:spcPts val="0"/>
              </a:spcAft>
              <a:buSzPts val="2100"/>
              <a:buNone/>
              <a:defRPr sz="2100"/>
            </a:lvl5pPr>
            <a:lvl6pPr lvl="5">
              <a:lnSpc>
                <a:spcPct val="100000"/>
              </a:lnSpc>
              <a:spcBef>
                <a:spcPts val="0"/>
              </a:spcBef>
              <a:spcAft>
                <a:spcPts val="0"/>
              </a:spcAft>
              <a:buSzPts val="2100"/>
              <a:buNone/>
              <a:defRPr sz="2100"/>
            </a:lvl6pPr>
            <a:lvl7pPr lvl="6">
              <a:lnSpc>
                <a:spcPct val="100000"/>
              </a:lnSpc>
              <a:spcBef>
                <a:spcPts val="0"/>
              </a:spcBef>
              <a:spcAft>
                <a:spcPts val="0"/>
              </a:spcAft>
              <a:buSzPts val="2100"/>
              <a:buNone/>
              <a:defRPr sz="2100"/>
            </a:lvl7pPr>
            <a:lvl8pPr lvl="7">
              <a:lnSpc>
                <a:spcPct val="100000"/>
              </a:lnSpc>
              <a:spcBef>
                <a:spcPts val="0"/>
              </a:spcBef>
              <a:spcAft>
                <a:spcPts val="0"/>
              </a:spcAft>
              <a:buSzPts val="2100"/>
              <a:buNone/>
              <a:defRPr sz="2100"/>
            </a:lvl8pPr>
            <a:lvl9pPr lvl="8">
              <a:lnSpc>
                <a:spcPct val="100000"/>
              </a:lnSpc>
              <a:spcBef>
                <a:spcPts val="0"/>
              </a:spcBef>
              <a:spcAft>
                <a:spcPts val="0"/>
              </a:spcAft>
              <a:buSzPts val="2100"/>
              <a:buNone/>
              <a:defRPr sz="2100"/>
            </a:lvl9pPr>
          </a:lstStyle>
          <a:p>
            <a:endParaRPr/>
          </a:p>
        </p:txBody>
      </p:sp>
      <p:sp>
        <p:nvSpPr>
          <p:cNvPr id="65" name="Google Shape;65;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66" name="Google Shape;66;p11"/>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dirty="0"/>
          </a:p>
        </p:txBody>
      </p:sp>
      <p:pic>
        <p:nvPicPr>
          <p:cNvPr id="67" name="Google Shape;67;p11"/>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8"/>
        <p:cNvGrpSpPr/>
        <p:nvPr/>
      </p:nvGrpSpPr>
      <p:grpSpPr>
        <a:xfrm>
          <a:off x="0" y="0"/>
          <a:ext cx="0" cy="0"/>
          <a:chOff x="0" y="0"/>
          <a:chExt cx="0" cy="0"/>
        </a:xfrm>
      </p:grpSpPr>
      <p:sp>
        <p:nvSpPr>
          <p:cNvPr id="69" name="Google Shape;69;p12"/>
          <p:cNvSpPr txBox="1">
            <a:spLocks noGrp="1"/>
          </p:cNvSpPr>
          <p:nvPr>
            <p:ph type="body" idx="1"/>
          </p:nvPr>
        </p:nvSpPr>
        <p:spPr>
          <a:xfrm>
            <a:off x="311700" y="3989000"/>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70" name="Google Shape;70;p12"/>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71" name="Google Shape;71;p12"/>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2"/>
        <p:cNvGrpSpPr/>
        <p:nvPr/>
      </p:nvGrpSpPr>
      <p:grpSpPr>
        <a:xfrm>
          <a:off x="0" y="0"/>
          <a:ext cx="0" cy="0"/>
          <a:chOff x="0" y="0"/>
          <a:chExt cx="0" cy="0"/>
        </a:xfrm>
      </p:grpSpPr>
      <p:sp>
        <p:nvSpPr>
          <p:cNvPr id="73" name="Google Shape;73;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75" name="Google Shape;75;p13"/>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76" name="Google Shape;76;p13"/>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Footer Only (Light)" type="blank">
  <p:cSld name="BLANK">
    <p:spTree>
      <p:nvGrpSpPr>
        <p:cNvPr id="1" name="Shape 77"/>
        <p:cNvGrpSpPr/>
        <p:nvPr/>
      </p:nvGrpSpPr>
      <p:grpSpPr>
        <a:xfrm>
          <a:off x="0" y="0"/>
          <a:ext cx="0" cy="0"/>
          <a:chOff x="0" y="0"/>
          <a:chExt cx="0" cy="0"/>
        </a:xfrm>
      </p:grpSpPr>
      <p:sp>
        <p:nvSpPr>
          <p:cNvPr id="78" name="Google Shape;78;p14"/>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79" name="Google Shape;79;p14"/>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ooter Only (Dark)">
  <p:cSld name="BLANK_2">
    <p:bg>
      <p:bgPr>
        <a:solidFill>
          <a:schemeClr val="dk1"/>
        </a:solidFill>
        <a:effectLst/>
      </p:bgPr>
    </p:bg>
    <p:spTree>
      <p:nvGrpSpPr>
        <p:cNvPr id="1" name="Shape 80"/>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p:cSld name="BLANK_1">
    <p:spTree>
      <p:nvGrpSpPr>
        <p:cNvPr id="1" name="Shape 8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Light)" type="secHead">
  <p:cSld name="SECTION_HEADER">
    <p:spTree>
      <p:nvGrpSpPr>
        <p:cNvPr id="1" name="Shape 15"/>
        <p:cNvGrpSpPr/>
        <p:nvPr/>
      </p:nvGrpSpPr>
      <p:grpSpPr>
        <a:xfrm>
          <a:off x="0" y="0"/>
          <a:ext cx="0" cy="0"/>
          <a:chOff x="0" y="0"/>
          <a:chExt cx="0" cy="0"/>
        </a:xfrm>
      </p:grpSpPr>
      <p:sp>
        <p:nvSpPr>
          <p:cNvPr id="16" name="Google Shape;16;p3"/>
          <p:cNvSpPr>
            <a:spLocks noGrp="1"/>
          </p:cNvSpPr>
          <p:nvPr>
            <p:ph type="pic" idx="2"/>
          </p:nvPr>
        </p:nvSpPr>
        <p:spPr>
          <a:xfrm>
            <a:off x="232350" y="232475"/>
            <a:ext cx="8679300" cy="4438500"/>
          </a:xfrm>
          <a:prstGeom prst="rect">
            <a:avLst/>
          </a:prstGeom>
          <a:noFill/>
          <a:ln>
            <a:noFill/>
          </a:ln>
        </p:spPr>
      </p:sp>
      <p:sp>
        <p:nvSpPr>
          <p:cNvPr id="17" name="Google Shape;17;p3"/>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
        <p:nvSpPr>
          <p:cNvPr id="18" name="Google Shape;18;p3"/>
          <p:cNvSpPr/>
          <p:nvPr/>
        </p:nvSpPr>
        <p:spPr>
          <a:xfrm>
            <a:off x="0" y="3485075"/>
            <a:ext cx="4758900" cy="1266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19" name="Google Shape;19;p3"/>
          <p:cNvSpPr/>
          <p:nvPr/>
        </p:nvSpPr>
        <p:spPr>
          <a:xfrm>
            <a:off x="0" y="3485075"/>
            <a:ext cx="4758900" cy="16584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20" name="Google Shape;20;p3"/>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lvl1pPr lvl="0">
              <a:lnSpc>
                <a:spcPct val="80000"/>
              </a:lnSpc>
              <a:spcBef>
                <a:spcPts val="0"/>
              </a:spcBef>
              <a:spcAft>
                <a:spcPts val="0"/>
              </a:spcAft>
              <a:buSzPts val="5400"/>
              <a:buNone/>
              <a:defRPr sz="5400"/>
            </a:lvl1pPr>
            <a:lvl2pPr lvl="1">
              <a:lnSpc>
                <a:spcPct val="80000"/>
              </a:lnSpc>
              <a:spcBef>
                <a:spcPts val="0"/>
              </a:spcBef>
              <a:spcAft>
                <a:spcPts val="0"/>
              </a:spcAft>
              <a:buSzPts val="5400"/>
              <a:buNone/>
              <a:defRPr sz="5400"/>
            </a:lvl2pPr>
            <a:lvl3pPr lvl="2">
              <a:lnSpc>
                <a:spcPct val="80000"/>
              </a:lnSpc>
              <a:spcBef>
                <a:spcPts val="0"/>
              </a:spcBef>
              <a:spcAft>
                <a:spcPts val="0"/>
              </a:spcAft>
              <a:buSzPts val="5400"/>
              <a:buNone/>
              <a:defRPr sz="5400"/>
            </a:lvl3pPr>
            <a:lvl4pPr lvl="3">
              <a:lnSpc>
                <a:spcPct val="80000"/>
              </a:lnSpc>
              <a:spcBef>
                <a:spcPts val="0"/>
              </a:spcBef>
              <a:spcAft>
                <a:spcPts val="0"/>
              </a:spcAft>
              <a:buSzPts val="5400"/>
              <a:buNone/>
              <a:defRPr sz="5400"/>
            </a:lvl4pPr>
            <a:lvl5pPr lvl="4">
              <a:lnSpc>
                <a:spcPct val="80000"/>
              </a:lnSpc>
              <a:spcBef>
                <a:spcPts val="0"/>
              </a:spcBef>
              <a:spcAft>
                <a:spcPts val="0"/>
              </a:spcAft>
              <a:buSzPts val="5400"/>
              <a:buNone/>
              <a:defRPr sz="5400"/>
            </a:lvl5pPr>
            <a:lvl6pPr lvl="5">
              <a:lnSpc>
                <a:spcPct val="80000"/>
              </a:lnSpc>
              <a:spcBef>
                <a:spcPts val="0"/>
              </a:spcBef>
              <a:spcAft>
                <a:spcPts val="0"/>
              </a:spcAft>
              <a:buSzPts val="5400"/>
              <a:buNone/>
              <a:defRPr sz="5400"/>
            </a:lvl6pPr>
            <a:lvl7pPr lvl="6">
              <a:lnSpc>
                <a:spcPct val="80000"/>
              </a:lnSpc>
              <a:spcBef>
                <a:spcPts val="0"/>
              </a:spcBef>
              <a:spcAft>
                <a:spcPts val="0"/>
              </a:spcAft>
              <a:buSzPts val="5400"/>
              <a:buNone/>
              <a:defRPr sz="5400"/>
            </a:lvl7pPr>
            <a:lvl8pPr lvl="7">
              <a:lnSpc>
                <a:spcPct val="80000"/>
              </a:lnSpc>
              <a:spcBef>
                <a:spcPts val="0"/>
              </a:spcBef>
              <a:spcAft>
                <a:spcPts val="0"/>
              </a:spcAft>
              <a:buSzPts val="5400"/>
              <a:buNone/>
              <a:defRPr sz="5400"/>
            </a:lvl8pPr>
            <a:lvl9pPr lvl="8">
              <a:lnSpc>
                <a:spcPct val="80000"/>
              </a:lnSpc>
              <a:spcBef>
                <a:spcPts val="0"/>
              </a:spcBef>
              <a:spcAft>
                <a:spcPts val="0"/>
              </a:spcAft>
              <a:buSzPts val="5400"/>
              <a:buNone/>
              <a:defRPr sz="54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Dark)">
  <p:cSld name="SECTION_HEADER_1">
    <p:bg>
      <p:bgPr>
        <a:solidFill>
          <a:schemeClr val="dk2"/>
        </a:solidFill>
        <a:effectLst/>
      </p:bgPr>
    </p:bg>
    <p:spTree>
      <p:nvGrpSpPr>
        <p:cNvPr id="1" name="Shape 21"/>
        <p:cNvGrpSpPr/>
        <p:nvPr/>
      </p:nvGrpSpPr>
      <p:grpSpPr>
        <a:xfrm>
          <a:off x="0" y="0"/>
          <a:ext cx="0" cy="0"/>
          <a:chOff x="0" y="0"/>
          <a:chExt cx="0" cy="0"/>
        </a:xfrm>
      </p:grpSpPr>
      <p:sp>
        <p:nvSpPr>
          <p:cNvPr id="22" name="Google Shape;22;p4"/>
          <p:cNvSpPr>
            <a:spLocks noGrp="1"/>
          </p:cNvSpPr>
          <p:nvPr>
            <p:ph type="pic" idx="2"/>
          </p:nvPr>
        </p:nvSpPr>
        <p:spPr>
          <a:xfrm>
            <a:off x="232350" y="232475"/>
            <a:ext cx="8679300" cy="4438500"/>
          </a:xfrm>
          <a:prstGeom prst="rect">
            <a:avLst/>
          </a:prstGeom>
          <a:noFill/>
          <a:ln>
            <a:noFill/>
          </a:ln>
        </p:spPr>
      </p:sp>
      <p:sp>
        <p:nvSpPr>
          <p:cNvPr id="23" name="Google Shape;23;p4"/>
          <p:cNvSpPr/>
          <p:nvPr/>
        </p:nvSpPr>
        <p:spPr>
          <a:xfrm>
            <a:off x="0" y="3485075"/>
            <a:ext cx="4758900" cy="1658400"/>
          </a:xfrm>
          <a:prstGeom prst="rect">
            <a:avLst/>
          </a:prstGeom>
          <a:solidFill>
            <a:srgbClr val="002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24" name="Google Shape;24;p4"/>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lt1"/>
              </a:buClr>
              <a:buSzPts val="5400"/>
              <a:buNone/>
              <a:defRPr sz="5400">
                <a:solidFill>
                  <a:schemeClr val="lt1"/>
                </a:solidFill>
              </a:defRPr>
            </a:lvl1pPr>
            <a:lvl2pPr lvl="1" rtl="0">
              <a:lnSpc>
                <a:spcPct val="80000"/>
              </a:lnSpc>
              <a:spcBef>
                <a:spcPts val="0"/>
              </a:spcBef>
              <a:spcAft>
                <a:spcPts val="0"/>
              </a:spcAft>
              <a:buClr>
                <a:schemeClr val="lt1"/>
              </a:buClr>
              <a:buSzPts val="5400"/>
              <a:buNone/>
              <a:defRPr sz="5400">
                <a:solidFill>
                  <a:schemeClr val="lt1"/>
                </a:solidFill>
              </a:defRPr>
            </a:lvl2pPr>
            <a:lvl3pPr lvl="2" rtl="0">
              <a:lnSpc>
                <a:spcPct val="80000"/>
              </a:lnSpc>
              <a:spcBef>
                <a:spcPts val="0"/>
              </a:spcBef>
              <a:spcAft>
                <a:spcPts val="0"/>
              </a:spcAft>
              <a:buClr>
                <a:schemeClr val="lt1"/>
              </a:buClr>
              <a:buSzPts val="5400"/>
              <a:buNone/>
              <a:defRPr sz="5400">
                <a:solidFill>
                  <a:schemeClr val="lt1"/>
                </a:solidFill>
              </a:defRPr>
            </a:lvl3pPr>
            <a:lvl4pPr lvl="3" rtl="0">
              <a:lnSpc>
                <a:spcPct val="80000"/>
              </a:lnSpc>
              <a:spcBef>
                <a:spcPts val="0"/>
              </a:spcBef>
              <a:spcAft>
                <a:spcPts val="0"/>
              </a:spcAft>
              <a:buClr>
                <a:schemeClr val="lt1"/>
              </a:buClr>
              <a:buSzPts val="5400"/>
              <a:buNone/>
              <a:defRPr sz="5400">
                <a:solidFill>
                  <a:schemeClr val="lt1"/>
                </a:solidFill>
              </a:defRPr>
            </a:lvl4pPr>
            <a:lvl5pPr lvl="4" rtl="0">
              <a:lnSpc>
                <a:spcPct val="80000"/>
              </a:lnSpc>
              <a:spcBef>
                <a:spcPts val="0"/>
              </a:spcBef>
              <a:spcAft>
                <a:spcPts val="0"/>
              </a:spcAft>
              <a:buClr>
                <a:schemeClr val="lt1"/>
              </a:buClr>
              <a:buSzPts val="5400"/>
              <a:buNone/>
              <a:defRPr sz="5400">
                <a:solidFill>
                  <a:schemeClr val="lt1"/>
                </a:solidFill>
              </a:defRPr>
            </a:lvl5pPr>
            <a:lvl6pPr lvl="5" rtl="0">
              <a:lnSpc>
                <a:spcPct val="80000"/>
              </a:lnSpc>
              <a:spcBef>
                <a:spcPts val="0"/>
              </a:spcBef>
              <a:spcAft>
                <a:spcPts val="0"/>
              </a:spcAft>
              <a:buClr>
                <a:schemeClr val="lt1"/>
              </a:buClr>
              <a:buSzPts val="5400"/>
              <a:buNone/>
              <a:defRPr sz="5400">
                <a:solidFill>
                  <a:schemeClr val="lt1"/>
                </a:solidFill>
              </a:defRPr>
            </a:lvl6pPr>
            <a:lvl7pPr lvl="6" rtl="0">
              <a:lnSpc>
                <a:spcPct val="80000"/>
              </a:lnSpc>
              <a:spcBef>
                <a:spcPts val="0"/>
              </a:spcBef>
              <a:spcAft>
                <a:spcPts val="0"/>
              </a:spcAft>
              <a:buClr>
                <a:schemeClr val="lt1"/>
              </a:buClr>
              <a:buSzPts val="5400"/>
              <a:buNone/>
              <a:defRPr sz="5400">
                <a:solidFill>
                  <a:schemeClr val="lt1"/>
                </a:solidFill>
              </a:defRPr>
            </a:lvl7pPr>
            <a:lvl8pPr lvl="7" rtl="0">
              <a:lnSpc>
                <a:spcPct val="80000"/>
              </a:lnSpc>
              <a:spcBef>
                <a:spcPts val="0"/>
              </a:spcBef>
              <a:spcAft>
                <a:spcPts val="0"/>
              </a:spcAft>
              <a:buClr>
                <a:schemeClr val="lt1"/>
              </a:buClr>
              <a:buSzPts val="5400"/>
              <a:buNone/>
              <a:defRPr sz="5400">
                <a:solidFill>
                  <a:schemeClr val="lt1"/>
                </a:solidFill>
              </a:defRPr>
            </a:lvl8pPr>
            <a:lvl9pPr lvl="8" rtl="0">
              <a:lnSpc>
                <a:spcPct val="80000"/>
              </a:lnSpc>
              <a:spcBef>
                <a:spcPts val="0"/>
              </a:spcBef>
              <a:spcAft>
                <a:spcPts val="0"/>
              </a:spcAft>
              <a:buClr>
                <a:schemeClr val="lt1"/>
              </a:buClr>
              <a:buSzPts val="5400"/>
              <a:buNone/>
              <a:defRPr sz="5400">
                <a:solidFill>
                  <a:schemeClr val="lt1"/>
                </a:solidFill>
              </a:defRPr>
            </a:lvl9pPr>
          </a:lstStyle>
          <a:p>
            <a:endParaRPr/>
          </a:p>
        </p:txBody>
      </p:sp>
      <p:sp>
        <p:nvSpPr>
          <p:cNvPr id="25" name="Google Shape;25;p4"/>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rtl="0">
              <a:buNone/>
              <a:defRPr>
                <a:solidFill>
                  <a:srgbClr val="999999"/>
                </a:solidFill>
              </a:defRPr>
            </a:lvl1pPr>
            <a:lvl2pPr lvl="1" rtl="0">
              <a:buNone/>
              <a:defRPr>
                <a:solidFill>
                  <a:srgbClr val="999999"/>
                </a:solidFill>
              </a:defRPr>
            </a:lvl2pPr>
            <a:lvl3pPr lvl="2" rtl="0">
              <a:buNone/>
              <a:defRPr>
                <a:solidFill>
                  <a:srgbClr val="999999"/>
                </a:solidFill>
              </a:defRPr>
            </a:lvl3pPr>
            <a:lvl4pPr lvl="3" rtl="0">
              <a:buNone/>
              <a:defRPr>
                <a:solidFill>
                  <a:srgbClr val="999999"/>
                </a:solidFill>
              </a:defRPr>
            </a:lvl4pPr>
            <a:lvl5pPr lvl="4" rtl="0">
              <a:buNone/>
              <a:defRPr>
                <a:solidFill>
                  <a:srgbClr val="999999"/>
                </a:solidFill>
              </a:defRPr>
            </a:lvl5pPr>
            <a:lvl6pPr lvl="5" rtl="0">
              <a:buNone/>
              <a:defRPr>
                <a:solidFill>
                  <a:srgbClr val="999999"/>
                </a:solidFill>
              </a:defRPr>
            </a:lvl6pPr>
            <a:lvl7pPr lvl="6" rtl="0">
              <a:buNone/>
              <a:defRPr>
                <a:solidFill>
                  <a:srgbClr val="999999"/>
                </a:solidFill>
              </a:defRPr>
            </a:lvl7pPr>
            <a:lvl8pPr lvl="7" rtl="0">
              <a:buNone/>
              <a:defRPr>
                <a:solidFill>
                  <a:srgbClr val="999999"/>
                </a:solidFill>
              </a:defRPr>
            </a:lvl8pPr>
            <a:lvl9pPr lvl="8" rtl="0">
              <a:buNone/>
              <a:defRPr>
                <a:solidFill>
                  <a:srgbClr val="999999"/>
                </a:solidFill>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SzPts val="4000"/>
              <a:buNone/>
              <a:defRPr sz="4000"/>
            </a:lvl1pPr>
            <a:lvl2pPr lvl="1">
              <a:lnSpc>
                <a:spcPct val="80000"/>
              </a:lnSpc>
              <a:spcBef>
                <a:spcPts val="0"/>
              </a:spcBef>
              <a:spcAft>
                <a:spcPts val="0"/>
              </a:spcAft>
              <a:buSzPts val="2800"/>
              <a:buNone/>
              <a:defRPr/>
            </a:lvl2pPr>
            <a:lvl3pPr lvl="2">
              <a:lnSpc>
                <a:spcPct val="80000"/>
              </a:lnSpc>
              <a:spcBef>
                <a:spcPts val="0"/>
              </a:spcBef>
              <a:spcAft>
                <a:spcPts val="0"/>
              </a:spcAft>
              <a:buSzPts val="2800"/>
              <a:buNone/>
              <a:defRPr/>
            </a:lvl3pPr>
            <a:lvl4pPr lvl="3">
              <a:lnSpc>
                <a:spcPct val="80000"/>
              </a:lnSpc>
              <a:spcBef>
                <a:spcPts val="0"/>
              </a:spcBef>
              <a:spcAft>
                <a:spcPts val="0"/>
              </a:spcAft>
              <a:buSzPts val="2800"/>
              <a:buNone/>
              <a:defRPr/>
            </a:lvl4pPr>
            <a:lvl5pPr lvl="4">
              <a:lnSpc>
                <a:spcPct val="80000"/>
              </a:lnSpc>
              <a:spcBef>
                <a:spcPts val="0"/>
              </a:spcBef>
              <a:spcAft>
                <a:spcPts val="0"/>
              </a:spcAft>
              <a:buSzPts val="2800"/>
              <a:buNone/>
              <a:defRPr/>
            </a:lvl5pPr>
            <a:lvl6pPr lvl="5">
              <a:lnSpc>
                <a:spcPct val="80000"/>
              </a:lnSpc>
              <a:spcBef>
                <a:spcPts val="0"/>
              </a:spcBef>
              <a:spcAft>
                <a:spcPts val="0"/>
              </a:spcAft>
              <a:buSzPts val="2800"/>
              <a:buNone/>
              <a:defRPr/>
            </a:lvl6pPr>
            <a:lvl7pPr lvl="6">
              <a:lnSpc>
                <a:spcPct val="80000"/>
              </a:lnSpc>
              <a:spcBef>
                <a:spcPts val="0"/>
              </a:spcBef>
              <a:spcAft>
                <a:spcPts val="0"/>
              </a:spcAft>
              <a:buSzPts val="2800"/>
              <a:buNone/>
              <a:defRPr/>
            </a:lvl7pPr>
            <a:lvl8pPr lvl="7">
              <a:lnSpc>
                <a:spcPct val="80000"/>
              </a:lnSpc>
              <a:spcBef>
                <a:spcPts val="0"/>
              </a:spcBef>
              <a:spcAft>
                <a:spcPts val="0"/>
              </a:spcAft>
              <a:buSzPts val="2800"/>
              <a:buNone/>
              <a:defRPr/>
            </a:lvl8pPr>
            <a:lvl9pPr lvl="8">
              <a:lnSpc>
                <a:spcPct val="80000"/>
              </a:lnSpc>
              <a:spcBef>
                <a:spcPts val="0"/>
              </a:spcBef>
              <a:spcAft>
                <a:spcPts val="0"/>
              </a:spcAft>
              <a:buSzPts val="2800"/>
              <a:buNone/>
              <a:defRPr/>
            </a:lvl9pPr>
          </a:lstStyle>
          <a:p>
            <a:endParaRPr/>
          </a:p>
        </p:txBody>
      </p:sp>
      <p:sp>
        <p:nvSpPr>
          <p:cNvPr id="28" name="Google Shape;28;p5"/>
          <p:cNvSpPr txBox="1">
            <a:spLocks noGrp="1"/>
          </p:cNvSpPr>
          <p:nvPr>
            <p:ph type="body" idx="1"/>
          </p:nvPr>
        </p:nvSpPr>
        <p:spPr>
          <a:xfrm>
            <a:off x="456250" y="2402150"/>
            <a:ext cx="4053900" cy="1734000"/>
          </a:xfrm>
          <a:prstGeom prst="rect">
            <a:avLst/>
          </a:prstGeom>
        </p:spPr>
        <p:txBody>
          <a:bodyPr spcFirstLastPara="1" wrap="square" lIns="91425" tIns="91425" rIns="91425" bIns="91425" anchor="t" anchorCtr="0">
            <a:noAutofit/>
          </a:bodyPr>
          <a:lstStyle>
            <a:lvl1pPr marL="457200" lvl="0" indent="-298450">
              <a:lnSpc>
                <a:spcPct val="100000"/>
              </a:lnSpc>
              <a:spcBef>
                <a:spcPts val="0"/>
              </a:spcBef>
              <a:spcAft>
                <a:spcPts val="0"/>
              </a:spcAft>
              <a:buClr>
                <a:srgbClr val="3C4043"/>
              </a:buClr>
              <a:buSzPts val="1100"/>
              <a:buFont typeface="DM Sans"/>
              <a:buChar char="●"/>
              <a:defRPr sz="1100">
                <a:solidFill>
                  <a:srgbClr val="3C4043"/>
                </a:solidFill>
                <a:latin typeface="DM Sans"/>
                <a:ea typeface="DM Sans"/>
                <a:cs typeface="DM Sans"/>
                <a:sym typeface="DM Sans"/>
              </a:defRPr>
            </a:lvl1pPr>
            <a:lvl2pPr marL="914400" lvl="1" indent="-298450">
              <a:lnSpc>
                <a:spcPct val="100000"/>
              </a:lnSpc>
              <a:spcBef>
                <a:spcPts val="0"/>
              </a:spcBef>
              <a:spcAft>
                <a:spcPts val="0"/>
              </a:spcAft>
              <a:buSzPts val="1100"/>
              <a:buChar char="○"/>
              <a:defRPr sz="1100"/>
            </a:lvl2pPr>
            <a:lvl3pPr marL="1371600" lvl="2" indent="-298450">
              <a:lnSpc>
                <a:spcPct val="100000"/>
              </a:lnSpc>
              <a:spcBef>
                <a:spcPts val="0"/>
              </a:spcBef>
              <a:spcAft>
                <a:spcPts val="0"/>
              </a:spcAft>
              <a:buSzPts val="1100"/>
              <a:buChar char="■"/>
              <a:defRPr sz="1100"/>
            </a:lvl3pPr>
            <a:lvl4pPr marL="1828800" lvl="3" indent="-298450">
              <a:lnSpc>
                <a:spcPct val="100000"/>
              </a:lnSpc>
              <a:spcBef>
                <a:spcPts val="0"/>
              </a:spcBef>
              <a:spcAft>
                <a:spcPts val="0"/>
              </a:spcAft>
              <a:buSzPts val="1100"/>
              <a:buChar char="●"/>
              <a:defRPr sz="1100"/>
            </a:lvl4pPr>
            <a:lvl5pPr marL="2286000" lvl="4" indent="-298450">
              <a:lnSpc>
                <a:spcPct val="100000"/>
              </a:lnSpc>
              <a:spcBef>
                <a:spcPts val="0"/>
              </a:spcBef>
              <a:spcAft>
                <a:spcPts val="0"/>
              </a:spcAft>
              <a:buSzPts val="1100"/>
              <a:buChar char="○"/>
              <a:defRPr sz="1100"/>
            </a:lvl5pPr>
            <a:lvl6pPr marL="2743200" lvl="5" indent="-298450">
              <a:lnSpc>
                <a:spcPct val="100000"/>
              </a:lnSpc>
              <a:spcBef>
                <a:spcPts val="0"/>
              </a:spcBef>
              <a:spcAft>
                <a:spcPts val="0"/>
              </a:spcAft>
              <a:buSzPts val="1100"/>
              <a:buChar char="■"/>
              <a:defRPr sz="1100"/>
            </a:lvl6pPr>
            <a:lvl7pPr marL="3200400" lvl="6" indent="-298450">
              <a:lnSpc>
                <a:spcPct val="100000"/>
              </a:lnSpc>
              <a:spcBef>
                <a:spcPts val="0"/>
              </a:spcBef>
              <a:spcAft>
                <a:spcPts val="0"/>
              </a:spcAft>
              <a:buSzPts val="1100"/>
              <a:buChar char="●"/>
              <a:defRPr sz="1100"/>
            </a:lvl7pPr>
            <a:lvl8pPr marL="3657600" lvl="7" indent="-298450">
              <a:lnSpc>
                <a:spcPct val="100000"/>
              </a:lnSpc>
              <a:spcBef>
                <a:spcPts val="0"/>
              </a:spcBef>
              <a:spcAft>
                <a:spcPts val="0"/>
              </a:spcAft>
              <a:buSzPts val="1100"/>
              <a:buChar char="○"/>
              <a:defRPr sz="1100"/>
            </a:lvl8pPr>
            <a:lvl9pPr marL="4114800" lvl="8" indent="-298450">
              <a:lnSpc>
                <a:spcPct val="100000"/>
              </a:lnSpc>
              <a:spcBef>
                <a:spcPts val="0"/>
              </a:spcBef>
              <a:spcAft>
                <a:spcPts val="0"/>
              </a:spcAft>
              <a:buSzPts val="1100"/>
              <a:buChar char="■"/>
              <a:defRPr sz="1100"/>
            </a:lvl9pPr>
          </a:lstStyle>
          <a:p>
            <a:endParaRPr/>
          </a:p>
        </p:txBody>
      </p:sp>
      <p:sp>
        <p:nvSpPr>
          <p:cNvPr id="29" name="Google Shape;29;p5"/>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pic>
        <p:nvPicPr>
          <p:cNvPr id="30" name="Google Shape;30;p5"/>
          <p:cNvPicPr preferRelativeResize="0"/>
          <p:nvPr/>
        </p:nvPicPr>
        <p:blipFill rotWithShape="1">
          <a:blip r:embed="rId2">
            <a:alphaModFix/>
          </a:blip>
          <a:srcRect/>
          <a:stretch/>
        </p:blipFill>
        <p:spPr>
          <a:xfrm>
            <a:off x="161950" y="4594100"/>
            <a:ext cx="722700" cy="451675"/>
          </a:xfrm>
          <a:prstGeom prst="rect">
            <a:avLst/>
          </a:prstGeom>
          <a:noFill/>
          <a:ln>
            <a:noFill/>
          </a:ln>
        </p:spPr>
      </p:pic>
      <p:sp>
        <p:nvSpPr>
          <p:cNvPr id="31" name="Google Shape;31;p5"/>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BB452A"/>
              </a:buClr>
              <a:buSzPts val="1700"/>
              <a:buFont typeface="Assistant"/>
              <a:buNone/>
              <a:defRPr sz="1700" b="1">
                <a:solidFill>
                  <a:srgbClr val="BB452A"/>
                </a:solidFill>
                <a:latin typeface="Assistant"/>
                <a:ea typeface="Assistant"/>
                <a:cs typeface="Assistant"/>
                <a:sym typeface="Assistant"/>
              </a:defRPr>
            </a:lvl1pPr>
            <a:lvl2pPr lvl="1" rtl="0">
              <a:spcBef>
                <a:spcPts val="0"/>
              </a:spcBef>
              <a:spcAft>
                <a:spcPts val="0"/>
              </a:spcAft>
              <a:buClr>
                <a:srgbClr val="BB452A"/>
              </a:buClr>
              <a:buSzPts val="1700"/>
              <a:buNone/>
              <a:defRPr sz="1700">
                <a:solidFill>
                  <a:srgbClr val="BB452A"/>
                </a:solidFill>
              </a:defRPr>
            </a:lvl2pPr>
            <a:lvl3pPr lvl="2" rtl="0">
              <a:spcBef>
                <a:spcPts val="0"/>
              </a:spcBef>
              <a:spcAft>
                <a:spcPts val="0"/>
              </a:spcAft>
              <a:buClr>
                <a:srgbClr val="BB452A"/>
              </a:buClr>
              <a:buSzPts val="1700"/>
              <a:buNone/>
              <a:defRPr sz="1700">
                <a:solidFill>
                  <a:srgbClr val="BB452A"/>
                </a:solidFill>
              </a:defRPr>
            </a:lvl3pPr>
            <a:lvl4pPr lvl="3" rtl="0">
              <a:spcBef>
                <a:spcPts val="0"/>
              </a:spcBef>
              <a:spcAft>
                <a:spcPts val="0"/>
              </a:spcAft>
              <a:buClr>
                <a:srgbClr val="BB452A"/>
              </a:buClr>
              <a:buSzPts val="1700"/>
              <a:buNone/>
              <a:defRPr sz="1700">
                <a:solidFill>
                  <a:srgbClr val="BB452A"/>
                </a:solidFill>
              </a:defRPr>
            </a:lvl4pPr>
            <a:lvl5pPr lvl="4" rtl="0">
              <a:spcBef>
                <a:spcPts val="0"/>
              </a:spcBef>
              <a:spcAft>
                <a:spcPts val="0"/>
              </a:spcAft>
              <a:buClr>
                <a:srgbClr val="BB452A"/>
              </a:buClr>
              <a:buSzPts val="1700"/>
              <a:buNone/>
              <a:defRPr sz="1700">
                <a:solidFill>
                  <a:srgbClr val="BB452A"/>
                </a:solidFill>
              </a:defRPr>
            </a:lvl5pPr>
            <a:lvl6pPr lvl="5" rtl="0">
              <a:spcBef>
                <a:spcPts val="0"/>
              </a:spcBef>
              <a:spcAft>
                <a:spcPts val="0"/>
              </a:spcAft>
              <a:buClr>
                <a:srgbClr val="BB452A"/>
              </a:buClr>
              <a:buSzPts val="1700"/>
              <a:buNone/>
              <a:defRPr sz="1700">
                <a:solidFill>
                  <a:srgbClr val="BB452A"/>
                </a:solidFill>
              </a:defRPr>
            </a:lvl6pPr>
            <a:lvl7pPr lvl="6" rtl="0">
              <a:spcBef>
                <a:spcPts val="0"/>
              </a:spcBef>
              <a:spcAft>
                <a:spcPts val="0"/>
              </a:spcAft>
              <a:buClr>
                <a:srgbClr val="BB452A"/>
              </a:buClr>
              <a:buSzPts val="1700"/>
              <a:buNone/>
              <a:defRPr sz="1700">
                <a:solidFill>
                  <a:srgbClr val="BB452A"/>
                </a:solidFill>
              </a:defRPr>
            </a:lvl7pPr>
            <a:lvl8pPr lvl="7" rtl="0">
              <a:spcBef>
                <a:spcPts val="0"/>
              </a:spcBef>
              <a:spcAft>
                <a:spcPts val="0"/>
              </a:spcAft>
              <a:buClr>
                <a:srgbClr val="BB452A"/>
              </a:buClr>
              <a:buSzPts val="1700"/>
              <a:buNone/>
              <a:defRPr sz="1700">
                <a:solidFill>
                  <a:srgbClr val="BB452A"/>
                </a:solidFill>
              </a:defRPr>
            </a:lvl8pPr>
            <a:lvl9pPr lvl="8" rtl="0">
              <a:spcBef>
                <a:spcPts val="0"/>
              </a:spcBef>
              <a:spcAft>
                <a:spcPts val="0"/>
              </a:spcAft>
              <a:buClr>
                <a:srgbClr val="BB452A"/>
              </a:buClr>
              <a:buSzPts val="1700"/>
              <a:buNone/>
              <a:defRPr sz="1700">
                <a:solidFill>
                  <a:srgbClr val="BB452A"/>
                </a:solidFill>
              </a:defRPr>
            </a:lvl9pPr>
          </a:lstStyle>
          <a:p>
            <a:endParaRPr/>
          </a:p>
        </p:txBody>
      </p:sp>
      <p:sp>
        <p:nvSpPr>
          <p:cNvPr id="32" name="Google Shape;32;p5"/>
          <p:cNvSpPr>
            <a:spLocks noGrp="1"/>
          </p:cNvSpPr>
          <p:nvPr>
            <p:ph type="pic" idx="3"/>
          </p:nvPr>
        </p:nvSpPr>
        <p:spPr>
          <a:xfrm>
            <a:off x="5020725" y="228575"/>
            <a:ext cx="3893100" cy="44328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35" name="Google Shape;35;p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6" name="Google Shape;36;p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7" name="Google Shape;37;p6"/>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38" name="Google Shape;38;p6"/>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sz="3200"/>
            </a:lvl1pPr>
            <a:lvl2pPr lvl="1">
              <a:spcBef>
                <a:spcPts val="0"/>
              </a:spcBef>
              <a:spcAft>
                <a:spcPts val="0"/>
              </a:spcAft>
              <a:buSzPts val="3200"/>
              <a:buNone/>
              <a:defRPr sz="3200"/>
            </a:lvl2pPr>
            <a:lvl3pPr lvl="2">
              <a:spcBef>
                <a:spcPts val="0"/>
              </a:spcBef>
              <a:spcAft>
                <a:spcPts val="0"/>
              </a:spcAft>
              <a:buSzPts val="3200"/>
              <a:buNone/>
              <a:defRPr sz="3200"/>
            </a:lvl3pPr>
            <a:lvl4pPr lvl="3">
              <a:spcBef>
                <a:spcPts val="0"/>
              </a:spcBef>
              <a:spcAft>
                <a:spcPts val="0"/>
              </a:spcAft>
              <a:buSzPts val="3200"/>
              <a:buNone/>
              <a:defRPr sz="3200"/>
            </a:lvl4pPr>
            <a:lvl5pPr lvl="4">
              <a:spcBef>
                <a:spcPts val="0"/>
              </a:spcBef>
              <a:spcAft>
                <a:spcPts val="0"/>
              </a:spcAft>
              <a:buSzPts val="3200"/>
              <a:buNone/>
              <a:defRPr sz="3200"/>
            </a:lvl5pPr>
            <a:lvl6pPr lvl="5">
              <a:spcBef>
                <a:spcPts val="0"/>
              </a:spcBef>
              <a:spcAft>
                <a:spcPts val="0"/>
              </a:spcAft>
              <a:buSzPts val="3200"/>
              <a:buNone/>
              <a:defRPr sz="3200"/>
            </a:lvl6pPr>
            <a:lvl7pPr lvl="6">
              <a:spcBef>
                <a:spcPts val="0"/>
              </a:spcBef>
              <a:spcAft>
                <a:spcPts val="0"/>
              </a:spcAft>
              <a:buSzPts val="3200"/>
              <a:buNone/>
              <a:defRPr sz="3200"/>
            </a:lvl7pPr>
            <a:lvl8pPr lvl="7">
              <a:spcBef>
                <a:spcPts val="0"/>
              </a:spcBef>
              <a:spcAft>
                <a:spcPts val="0"/>
              </a:spcAft>
              <a:buSzPts val="3200"/>
              <a:buNone/>
              <a:defRPr sz="3200"/>
            </a:lvl8pPr>
            <a:lvl9pPr lvl="8">
              <a:spcBef>
                <a:spcPts val="0"/>
              </a:spcBef>
              <a:spcAft>
                <a:spcPts val="0"/>
              </a:spcAft>
              <a:buSzPts val="3200"/>
              <a:buNone/>
              <a:defRPr sz="3200"/>
            </a:lvl9pPr>
          </a:lstStyle>
          <a:p>
            <a:endParaRPr/>
          </a:p>
        </p:txBody>
      </p:sp>
      <p:sp>
        <p:nvSpPr>
          <p:cNvPr id="41" name="Google Shape;41;p7"/>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42" name="Google Shape;42;p7"/>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3"/>
        <p:cNvGrpSpPr/>
        <p:nvPr/>
      </p:nvGrpSpPr>
      <p:grpSpPr>
        <a:xfrm>
          <a:off x="0" y="0"/>
          <a:ext cx="0" cy="0"/>
          <a:chOff x="0" y="0"/>
          <a:chExt cx="0" cy="0"/>
        </a:xfrm>
      </p:grpSpPr>
      <p:sp>
        <p:nvSpPr>
          <p:cNvPr id="44" name="Google Shape;44;p8"/>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45" name="Google Shape;45;p8"/>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lvl1pPr lvl="0">
              <a:spcBef>
                <a:spcPts val="0"/>
              </a:spcBef>
              <a:spcAft>
                <a:spcPts val="0"/>
              </a:spcAft>
              <a:buClr>
                <a:srgbClr val="BB452A"/>
              </a:buClr>
              <a:buSzPts val="1700"/>
              <a:buFont typeface="Assistant"/>
              <a:buNone/>
              <a:defRPr sz="1700" b="1">
                <a:solidFill>
                  <a:srgbClr val="BB452A"/>
                </a:solidFill>
                <a:latin typeface="Assistant"/>
                <a:ea typeface="Assistant"/>
                <a:cs typeface="Assistant"/>
                <a:sym typeface="Assistant"/>
              </a:defRPr>
            </a:lvl1pPr>
            <a:lvl2pPr lvl="1">
              <a:spcBef>
                <a:spcPts val="0"/>
              </a:spcBef>
              <a:spcAft>
                <a:spcPts val="0"/>
              </a:spcAft>
              <a:buClr>
                <a:srgbClr val="BB452A"/>
              </a:buClr>
              <a:buSzPts val="1800"/>
              <a:buNone/>
              <a:defRPr sz="1800">
                <a:solidFill>
                  <a:srgbClr val="BB452A"/>
                </a:solidFill>
              </a:defRPr>
            </a:lvl2pPr>
            <a:lvl3pPr lvl="2">
              <a:spcBef>
                <a:spcPts val="0"/>
              </a:spcBef>
              <a:spcAft>
                <a:spcPts val="0"/>
              </a:spcAft>
              <a:buClr>
                <a:srgbClr val="BB452A"/>
              </a:buClr>
              <a:buSzPts val="1800"/>
              <a:buNone/>
              <a:defRPr sz="1800">
                <a:solidFill>
                  <a:srgbClr val="BB452A"/>
                </a:solidFill>
              </a:defRPr>
            </a:lvl3pPr>
            <a:lvl4pPr lvl="3">
              <a:spcBef>
                <a:spcPts val="0"/>
              </a:spcBef>
              <a:spcAft>
                <a:spcPts val="0"/>
              </a:spcAft>
              <a:buClr>
                <a:srgbClr val="BB452A"/>
              </a:buClr>
              <a:buSzPts val="1800"/>
              <a:buNone/>
              <a:defRPr sz="1800">
                <a:solidFill>
                  <a:srgbClr val="BB452A"/>
                </a:solidFill>
              </a:defRPr>
            </a:lvl4pPr>
            <a:lvl5pPr lvl="4">
              <a:spcBef>
                <a:spcPts val="0"/>
              </a:spcBef>
              <a:spcAft>
                <a:spcPts val="0"/>
              </a:spcAft>
              <a:buClr>
                <a:srgbClr val="BB452A"/>
              </a:buClr>
              <a:buSzPts val="1800"/>
              <a:buNone/>
              <a:defRPr sz="1800">
                <a:solidFill>
                  <a:srgbClr val="BB452A"/>
                </a:solidFill>
              </a:defRPr>
            </a:lvl5pPr>
            <a:lvl6pPr lvl="5">
              <a:spcBef>
                <a:spcPts val="0"/>
              </a:spcBef>
              <a:spcAft>
                <a:spcPts val="0"/>
              </a:spcAft>
              <a:buClr>
                <a:srgbClr val="BB452A"/>
              </a:buClr>
              <a:buSzPts val="1800"/>
              <a:buNone/>
              <a:defRPr sz="1800">
                <a:solidFill>
                  <a:srgbClr val="BB452A"/>
                </a:solidFill>
              </a:defRPr>
            </a:lvl6pPr>
            <a:lvl7pPr lvl="6">
              <a:spcBef>
                <a:spcPts val="0"/>
              </a:spcBef>
              <a:spcAft>
                <a:spcPts val="0"/>
              </a:spcAft>
              <a:buClr>
                <a:srgbClr val="BB452A"/>
              </a:buClr>
              <a:buSzPts val="1800"/>
              <a:buNone/>
              <a:defRPr sz="1800">
                <a:solidFill>
                  <a:srgbClr val="BB452A"/>
                </a:solidFill>
              </a:defRPr>
            </a:lvl7pPr>
            <a:lvl8pPr lvl="7">
              <a:spcBef>
                <a:spcPts val="0"/>
              </a:spcBef>
              <a:spcAft>
                <a:spcPts val="0"/>
              </a:spcAft>
              <a:buClr>
                <a:srgbClr val="BB452A"/>
              </a:buClr>
              <a:buSzPts val="1800"/>
              <a:buNone/>
              <a:defRPr sz="1800">
                <a:solidFill>
                  <a:srgbClr val="BB452A"/>
                </a:solidFill>
              </a:defRPr>
            </a:lvl8pPr>
            <a:lvl9pPr lvl="8">
              <a:spcBef>
                <a:spcPts val="0"/>
              </a:spcBef>
              <a:spcAft>
                <a:spcPts val="0"/>
              </a:spcAft>
              <a:buClr>
                <a:srgbClr val="BB452A"/>
              </a:buClr>
              <a:buSzPts val="1800"/>
              <a:buNone/>
              <a:defRPr sz="1800">
                <a:solidFill>
                  <a:srgbClr val="BB452A"/>
                </a:solidFill>
              </a:defRPr>
            </a:lvl9pPr>
          </a:lstStyle>
          <a:p>
            <a:endParaRPr/>
          </a:p>
        </p:txBody>
      </p:sp>
      <p:sp>
        <p:nvSpPr>
          <p:cNvPr id="46" name="Google Shape;46;p8"/>
          <p:cNvSpPr txBox="1">
            <a:spLocks noGrp="1"/>
          </p:cNvSpPr>
          <p:nvPr>
            <p:ph type="title"/>
          </p:nvPr>
        </p:nvSpPr>
        <p:spPr>
          <a:xfrm>
            <a:off x="456250" y="1123625"/>
            <a:ext cx="4053900" cy="2973900"/>
          </a:xfrm>
          <a:prstGeom prst="rect">
            <a:avLst/>
          </a:prstGeom>
        </p:spPr>
        <p:txBody>
          <a:bodyPr spcFirstLastPara="1" wrap="square" lIns="91425" tIns="91425" rIns="91425" bIns="91425" anchor="t" anchorCtr="0">
            <a:normAutofit/>
          </a:bodyPr>
          <a:lstStyle>
            <a:lvl1pPr lvl="0" rtl="0">
              <a:lnSpc>
                <a:spcPct val="115000"/>
              </a:lnSpc>
              <a:spcBef>
                <a:spcPts val="0"/>
              </a:spcBef>
              <a:spcAft>
                <a:spcPts val="0"/>
              </a:spcAft>
              <a:buSzPts val="2400"/>
              <a:buNone/>
              <a:defRPr sz="2400"/>
            </a:lvl1pPr>
            <a:lvl2pPr lvl="1" rtl="0">
              <a:lnSpc>
                <a:spcPct val="115000"/>
              </a:lnSpc>
              <a:spcBef>
                <a:spcPts val="0"/>
              </a:spcBef>
              <a:spcAft>
                <a:spcPts val="0"/>
              </a:spcAft>
              <a:buSzPts val="2400"/>
              <a:buNone/>
              <a:defRPr sz="2400"/>
            </a:lvl2pPr>
            <a:lvl3pPr lvl="2" rtl="0">
              <a:lnSpc>
                <a:spcPct val="115000"/>
              </a:lnSpc>
              <a:spcBef>
                <a:spcPts val="0"/>
              </a:spcBef>
              <a:spcAft>
                <a:spcPts val="0"/>
              </a:spcAft>
              <a:buSzPts val="2400"/>
              <a:buNone/>
              <a:defRPr sz="2400"/>
            </a:lvl3pPr>
            <a:lvl4pPr lvl="3" rtl="0">
              <a:lnSpc>
                <a:spcPct val="115000"/>
              </a:lnSpc>
              <a:spcBef>
                <a:spcPts val="0"/>
              </a:spcBef>
              <a:spcAft>
                <a:spcPts val="0"/>
              </a:spcAft>
              <a:buSzPts val="2400"/>
              <a:buNone/>
              <a:defRPr sz="2400"/>
            </a:lvl4pPr>
            <a:lvl5pPr lvl="4" rtl="0">
              <a:lnSpc>
                <a:spcPct val="115000"/>
              </a:lnSpc>
              <a:spcBef>
                <a:spcPts val="0"/>
              </a:spcBef>
              <a:spcAft>
                <a:spcPts val="0"/>
              </a:spcAft>
              <a:buSzPts val="2400"/>
              <a:buNone/>
              <a:defRPr sz="2400"/>
            </a:lvl5pPr>
            <a:lvl6pPr lvl="5" rtl="0">
              <a:lnSpc>
                <a:spcPct val="115000"/>
              </a:lnSpc>
              <a:spcBef>
                <a:spcPts val="0"/>
              </a:spcBef>
              <a:spcAft>
                <a:spcPts val="0"/>
              </a:spcAft>
              <a:buSzPts val="2400"/>
              <a:buNone/>
              <a:defRPr sz="2400"/>
            </a:lvl6pPr>
            <a:lvl7pPr lvl="6" rtl="0">
              <a:lnSpc>
                <a:spcPct val="115000"/>
              </a:lnSpc>
              <a:spcBef>
                <a:spcPts val="0"/>
              </a:spcBef>
              <a:spcAft>
                <a:spcPts val="0"/>
              </a:spcAft>
              <a:buSzPts val="2400"/>
              <a:buNone/>
              <a:defRPr sz="2400"/>
            </a:lvl7pPr>
            <a:lvl8pPr lvl="7" rtl="0">
              <a:lnSpc>
                <a:spcPct val="115000"/>
              </a:lnSpc>
              <a:spcBef>
                <a:spcPts val="0"/>
              </a:spcBef>
              <a:spcAft>
                <a:spcPts val="0"/>
              </a:spcAft>
              <a:buSzPts val="2400"/>
              <a:buNone/>
              <a:defRPr sz="2400"/>
            </a:lvl8pPr>
            <a:lvl9pPr lvl="8" rtl="0">
              <a:lnSpc>
                <a:spcPct val="115000"/>
              </a:lnSpc>
              <a:spcBef>
                <a:spcPts val="0"/>
              </a:spcBef>
              <a:spcAft>
                <a:spcPts val="0"/>
              </a:spcAft>
              <a:buSzPts val="2400"/>
              <a:buNone/>
              <a:defRPr sz="2400"/>
            </a:lvl9pPr>
          </a:lstStyle>
          <a:p>
            <a:endParaRPr/>
          </a:p>
        </p:txBody>
      </p:sp>
      <p:sp>
        <p:nvSpPr>
          <p:cNvPr id="47" name="Google Shape;47;p8"/>
          <p:cNvSpPr>
            <a:spLocks noGrp="1"/>
          </p:cNvSpPr>
          <p:nvPr>
            <p:ph type="pic" idx="2"/>
          </p:nvPr>
        </p:nvSpPr>
        <p:spPr>
          <a:xfrm>
            <a:off x="5020725" y="228575"/>
            <a:ext cx="3893100" cy="4432800"/>
          </a:xfrm>
          <a:prstGeom prst="rect">
            <a:avLst/>
          </a:prstGeom>
          <a:noFill/>
          <a:ln>
            <a:noFill/>
          </a:ln>
        </p:spPr>
      </p:sp>
      <p:pic>
        <p:nvPicPr>
          <p:cNvPr id="48" name="Google Shape;48;p8"/>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DARK)">
  <p:cSld name="ONE_COLUMN_TEXT_1">
    <p:bg>
      <p:bgPr>
        <a:solidFill>
          <a:schemeClr val="dk2"/>
        </a:solidFill>
        <a:effectLst/>
      </p:bgPr>
    </p:bg>
    <p:spTree>
      <p:nvGrpSpPr>
        <p:cNvPr id="1" name="Shape 49"/>
        <p:cNvGrpSpPr/>
        <p:nvPr/>
      </p:nvGrpSpPr>
      <p:grpSpPr>
        <a:xfrm>
          <a:off x="0" y="0"/>
          <a:ext cx="0" cy="0"/>
          <a:chOff x="0" y="0"/>
          <a:chExt cx="0" cy="0"/>
        </a:xfrm>
      </p:grpSpPr>
      <p:sp>
        <p:nvSpPr>
          <p:cNvPr id="50" name="Google Shape;50;p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rtl="0">
              <a:buNone/>
              <a:defRPr>
                <a:solidFill>
                  <a:srgbClr val="999999"/>
                </a:solidFill>
              </a:defRPr>
            </a:lvl1pPr>
            <a:lvl2pPr lvl="1" rtl="0">
              <a:buNone/>
              <a:defRPr>
                <a:solidFill>
                  <a:srgbClr val="999999"/>
                </a:solidFill>
              </a:defRPr>
            </a:lvl2pPr>
            <a:lvl3pPr lvl="2" rtl="0">
              <a:buNone/>
              <a:defRPr>
                <a:solidFill>
                  <a:srgbClr val="999999"/>
                </a:solidFill>
              </a:defRPr>
            </a:lvl3pPr>
            <a:lvl4pPr lvl="3" rtl="0">
              <a:buNone/>
              <a:defRPr>
                <a:solidFill>
                  <a:srgbClr val="999999"/>
                </a:solidFill>
              </a:defRPr>
            </a:lvl4pPr>
            <a:lvl5pPr lvl="4" rtl="0">
              <a:buNone/>
              <a:defRPr>
                <a:solidFill>
                  <a:srgbClr val="999999"/>
                </a:solidFill>
              </a:defRPr>
            </a:lvl5pPr>
            <a:lvl6pPr lvl="5" rtl="0">
              <a:buNone/>
              <a:defRPr>
                <a:solidFill>
                  <a:srgbClr val="999999"/>
                </a:solidFill>
              </a:defRPr>
            </a:lvl6pPr>
            <a:lvl7pPr lvl="6" rtl="0">
              <a:buNone/>
              <a:defRPr>
                <a:solidFill>
                  <a:srgbClr val="999999"/>
                </a:solidFill>
              </a:defRPr>
            </a:lvl7pPr>
            <a:lvl8pPr lvl="7" rtl="0">
              <a:buNone/>
              <a:defRPr>
                <a:solidFill>
                  <a:srgbClr val="999999"/>
                </a:solidFill>
              </a:defRPr>
            </a:lvl8pPr>
            <a:lvl9pPr lvl="8" rtl="0">
              <a:buNone/>
              <a:defRPr>
                <a:solidFill>
                  <a:srgbClr val="999999"/>
                </a:solidFill>
              </a:defRPr>
            </a:lvl9pPr>
          </a:lstStyle>
          <a:p>
            <a:pPr marL="0" lvl="0" indent="0" algn="r" rtl="0">
              <a:spcBef>
                <a:spcPts val="0"/>
              </a:spcBef>
              <a:spcAft>
                <a:spcPts val="0"/>
              </a:spcAft>
              <a:buNone/>
            </a:pPr>
            <a:fld id="{00000000-1234-1234-1234-123412341234}" type="slidenum">
              <a:rPr lang="en"/>
              <a:t>‹#›</a:t>
            </a:fld>
            <a:endParaRPr dirty="0"/>
          </a:p>
        </p:txBody>
      </p:sp>
      <p:sp>
        <p:nvSpPr>
          <p:cNvPr id="51" name="Google Shape;51;p9"/>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700"/>
              <a:buFont typeface="Assistant"/>
              <a:buNone/>
              <a:defRPr sz="1700" b="1">
                <a:solidFill>
                  <a:schemeClr val="lt1"/>
                </a:solidFill>
                <a:latin typeface="Assistant"/>
                <a:ea typeface="Assistant"/>
                <a:cs typeface="Assistant"/>
                <a:sym typeface="Assistant"/>
              </a:defRPr>
            </a:lvl1pPr>
            <a:lvl2pPr lvl="1" rtl="0">
              <a:spcBef>
                <a:spcPts val="0"/>
              </a:spcBef>
              <a:spcAft>
                <a:spcPts val="0"/>
              </a:spcAft>
              <a:buClr>
                <a:schemeClr val="lt1"/>
              </a:buClr>
              <a:buSzPts val="1700"/>
              <a:buNone/>
              <a:defRPr sz="1700">
                <a:solidFill>
                  <a:schemeClr val="lt1"/>
                </a:solidFill>
              </a:defRPr>
            </a:lvl2pPr>
            <a:lvl3pPr lvl="2" rtl="0">
              <a:spcBef>
                <a:spcPts val="0"/>
              </a:spcBef>
              <a:spcAft>
                <a:spcPts val="0"/>
              </a:spcAft>
              <a:buClr>
                <a:schemeClr val="lt1"/>
              </a:buClr>
              <a:buSzPts val="1700"/>
              <a:buNone/>
              <a:defRPr sz="1700">
                <a:solidFill>
                  <a:schemeClr val="lt1"/>
                </a:solidFill>
              </a:defRPr>
            </a:lvl3pPr>
            <a:lvl4pPr lvl="3" rtl="0">
              <a:spcBef>
                <a:spcPts val="0"/>
              </a:spcBef>
              <a:spcAft>
                <a:spcPts val="0"/>
              </a:spcAft>
              <a:buClr>
                <a:schemeClr val="lt1"/>
              </a:buClr>
              <a:buSzPts val="1700"/>
              <a:buNone/>
              <a:defRPr sz="1700">
                <a:solidFill>
                  <a:schemeClr val="lt1"/>
                </a:solidFill>
              </a:defRPr>
            </a:lvl4pPr>
            <a:lvl5pPr lvl="4" rtl="0">
              <a:spcBef>
                <a:spcPts val="0"/>
              </a:spcBef>
              <a:spcAft>
                <a:spcPts val="0"/>
              </a:spcAft>
              <a:buClr>
                <a:schemeClr val="lt1"/>
              </a:buClr>
              <a:buSzPts val="1700"/>
              <a:buNone/>
              <a:defRPr sz="1700">
                <a:solidFill>
                  <a:schemeClr val="lt1"/>
                </a:solidFill>
              </a:defRPr>
            </a:lvl5pPr>
            <a:lvl6pPr lvl="5" rtl="0">
              <a:spcBef>
                <a:spcPts val="0"/>
              </a:spcBef>
              <a:spcAft>
                <a:spcPts val="0"/>
              </a:spcAft>
              <a:buClr>
                <a:schemeClr val="lt1"/>
              </a:buClr>
              <a:buSzPts val="1700"/>
              <a:buNone/>
              <a:defRPr sz="1700">
                <a:solidFill>
                  <a:schemeClr val="lt1"/>
                </a:solidFill>
              </a:defRPr>
            </a:lvl6pPr>
            <a:lvl7pPr lvl="6" rtl="0">
              <a:spcBef>
                <a:spcPts val="0"/>
              </a:spcBef>
              <a:spcAft>
                <a:spcPts val="0"/>
              </a:spcAft>
              <a:buClr>
                <a:schemeClr val="lt1"/>
              </a:buClr>
              <a:buSzPts val="1700"/>
              <a:buNone/>
              <a:defRPr sz="1700">
                <a:solidFill>
                  <a:schemeClr val="lt1"/>
                </a:solidFill>
              </a:defRPr>
            </a:lvl7pPr>
            <a:lvl8pPr lvl="7" rtl="0">
              <a:spcBef>
                <a:spcPts val="0"/>
              </a:spcBef>
              <a:spcAft>
                <a:spcPts val="0"/>
              </a:spcAft>
              <a:buClr>
                <a:schemeClr val="lt1"/>
              </a:buClr>
              <a:buSzPts val="1700"/>
              <a:buNone/>
              <a:defRPr sz="1700">
                <a:solidFill>
                  <a:schemeClr val="lt1"/>
                </a:solidFill>
              </a:defRPr>
            </a:lvl8pPr>
            <a:lvl9pPr lvl="8" rtl="0">
              <a:spcBef>
                <a:spcPts val="0"/>
              </a:spcBef>
              <a:spcAft>
                <a:spcPts val="0"/>
              </a:spcAft>
              <a:buClr>
                <a:schemeClr val="lt1"/>
              </a:buClr>
              <a:buSzPts val="1700"/>
              <a:buNone/>
              <a:defRPr sz="1700">
                <a:solidFill>
                  <a:schemeClr val="lt1"/>
                </a:solidFill>
              </a:defRPr>
            </a:lvl9pPr>
          </a:lstStyle>
          <a:p>
            <a:endParaRPr/>
          </a:p>
        </p:txBody>
      </p:sp>
      <p:sp>
        <p:nvSpPr>
          <p:cNvPr id="52" name="Google Shape;52;p9"/>
          <p:cNvSpPr txBox="1">
            <a:spLocks noGrp="1"/>
          </p:cNvSpPr>
          <p:nvPr>
            <p:ph type="title"/>
          </p:nvPr>
        </p:nvSpPr>
        <p:spPr>
          <a:xfrm>
            <a:off x="456250" y="1123625"/>
            <a:ext cx="4053900" cy="2973900"/>
          </a:xfrm>
          <a:prstGeom prst="rect">
            <a:avLst/>
          </a:prstGeom>
        </p:spPr>
        <p:txBody>
          <a:bodyPr spcFirstLastPara="1" wrap="square" lIns="91425" tIns="91425" rIns="91425" bIns="91425" anchor="t" anchorCtr="0">
            <a:normAutofit/>
          </a:bodyPr>
          <a:lstStyle>
            <a:lvl1pPr lvl="0" rtl="0">
              <a:lnSpc>
                <a:spcPct val="115000"/>
              </a:lnSpc>
              <a:spcBef>
                <a:spcPts val="0"/>
              </a:spcBef>
              <a:spcAft>
                <a:spcPts val="0"/>
              </a:spcAft>
              <a:buClr>
                <a:schemeClr val="lt1"/>
              </a:buClr>
              <a:buSzPts val="2400"/>
              <a:buNone/>
              <a:defRPr sz="2400">
                <a:solidFill>
                  <a:schemeClr val="lt1"/>
                </a:solidFill>
              </a:defRPr>
            </a:lvl1pPr>
            <a:lvl2pPr lvl="1" rtl="0">
              <a:lnSpc>
                <a:spcPct val="115000"/>
              </a:lnSpc>
              <a:spcBef>
                <a:spcPts val="0"/>
              </a:spcBef>
              <a:spcAft>
                <a:spcPts val="0"/>
              </a:spcAft>
              <a:buClr>
                <a:schemeClr val="lt1"/>
              </a:buClr>
              <a:buSzPts val="2400"/>
              <a:buNone/>
              <a:defRPr sz="2400">
                <a:solidFill>
                  <a:schemeClr val="lt1"/>
                </a:solidFill>
              </a:defRPr>
            </a:lvl2pPr>
            <a:lvl3pPr lvl="2" rtl="0">
              <a:lnSpc>
                <a:spcPct val="115000"/>
              </a:lnSpc>
              <a:spcBef>
                <a:spcPts val="0"/>
              </a:spcBef>
              <a:spcAft>
                <a:spcPts val="0"/>
              </a:spcAft>
              <a:buClr>
                <a:schemeClr val="lt1"/>
              </a:buClr>
              <a:buSzPts val="2400"/>
              <a:buNone/>
              <a:defRPr sz="2400">
                <a:solidFill>
                  <a:schemeClr val="lt1"/>
                </a:solidFill>
              </a:defRPr>
            </a:lvl3pPr>
            <a:lvl4pPr lvl="3" rtl="0">
              <a:lnSpc>
                <a:spcPct val="115000"/>
              </a:lnSpc>
              <a:spcBef>
                <a:spcPts val="0"/>
              </a:spcBef>
              <a:spcAft>
                <a:spcPts val="0"/>
              </a:spcAft>
              <a:buClr>
                <a:schemeClr val="lt1"/>
              </a:buClr>
              <a:buSzPts val="2400"/>
              <a:buNone/>
              <a:defRPr sz="2400">
                <a:solidFill>
                  <a:schemeClr val="lt1"/>
                </a:solidFill>
              </a:defRPr>
            </a:lvl4pPr>
            <a:lvl5pPr lvl="4" rtl="0">
              <a:lnSpc>
                <a:spcPct val="115000"/>
              </a:lnSpc>
              <a:spcBef>
                <a:spcPts val="0"/>
              </a:spcBef>
              <a:spcAft>
                <a:spcPts val="0"/>
              </a:spcAft>
              <a:buClr>
                <a:schemeClr val="lt1"/>
              </a:buClr>
              <a:buSzPts val="2400"/>
              <a:buNone/>
              <a:defRPr sz="2400">
                <a:solidFill>
                  <a:schemeClr val="lt1"/>
                </a:solidFill>
              </a:defRPr>
            </a:lvl5pPr>
            <a:lvl6pPr lvl="5" rtl="0">
              <a:lnSpc>
                <a:spcPct val="115000"/>
              </a:lnSpc>
              <a:spcBef>
                <a:spcPts val="0"/>
              </a:spcBef>
              <a:spcAft>
                <a:spcPts val="0"/>
              </a:spcAft>
              <a:buClr>
                <a:schemeClr val="lt1"/>
              </a:buClr>
              <a:buSzPts val="2400"/>
              <a:buNone/>
              <a:defRPr sz="2400">
                <a:solidFill>
                  <a:schemeClr val="lt1"/>
                </a:solidFill>
              </a:defRPr>
            </a:lvl6pPr>
            <a:lvl7pPr lvl="6" rtl="0">
              <a:lnSpc>
                <a:spcPct val="115000"/>
              </a:lnSpc>
              <a:spcBef>
                <a:spcPts val="0"/>
              </a:spcBef>
              <a:spcAft>
                <a:spcPts val="0"/>
              </a:spcAft>
              <a:buClr>
                <a:schemeClr val="lt1"/>
              </a:buClr>
              <a:buSzPts val="2400"/>
              <a:buNone/>
              <a:defRPr sz="2400">
                <a:solidFill>
                  <a:schemeClr val="lt1"/>
                </a:solidFill>
              </a:defRPr>
            </a:lvl7pPr>
            <a:lvl8pPr lvl="7" rtl="0">
              <a:lnSpc>
                <a:spcPct val="115000"/>
              </a:lnSpc>
              <a:spcBef>
                <a:spcPts val="0"/>
              </a:spcBef>
              <a:spcAft>
                <a:spcPts val="0"/>
              </a:spcAft>
              <a:buClr>
                <a:schemeClr val="lt1"/>
              </a:buClr>
              <a:buSzPts val="2400"/>
              <a:buNone/>
              <a:defRPr sz="2400">
                <a:solidFill>
                  <a:schemeClr val="lt1"/>
                </a:solidFill>
              </a:defRPr>
            </a:lvl8pPr>
            <a:lvl9pPr lvl="8" rtl="0">
              <a:lnSpc>
                <a:spcPct val="115000"/>
              </a:lnSpc>
              <a:spcBef>
                <a:spcPts val="0"/>
              </a:spcBef>
              <a:spcAft>
                <a:spcPts val="0"/>
              </a:spcAft>
              <a:buClr>
                <a:schemeClr val="lt1"/>
              </a:buClr>
              <a:buSzPts val="2400"/>
              <a:buNone/>
              <a:defRPr sz="2400">
                <a:solidFill>
                  <a:schemeClr val="lt1"/>
                </a:solidFill>
              </a:defRPr>
            </a:lvl9pPr>
          </a:lstStyle>
          <a:p>
            <a:endParaRPr/>
          </a:p>
        </p:txBody>
      </p:sp>
      <p:sp>
        <p:nvSpPr>
          <p:cNvPr id="53" name="Google Shape;53;p9"/>
          <p:cNvSpPr>
            <a:spLocks noGrp="1"/>
          </p:cNvSpPr>
          <p:nvPr>
            <p:ph type="pic" idx="2"/>
          </p:nvPr>
        </p:nvSpPr>
        <p:spPr>
          <a:xfrm>
            <a:off x="5020725" y="228575"/>
            <a:ext cx="3893100" cy="4432800"/>
          </a:xfrm>
          <a:prstGeom prst="rect">
            <a:avLst/>
          </a:prstGeom>
          <a:noFill/>
          <a:ln>
            <a:noFill/>
          </a:ln>
        </p:spPr>
      </p:sp>
      <p:grpSp>
        <p:nvGrpSpPr>
          <p:cNvPr id="54" name="Google Shape;54;p9"/>
          <p:cNvGrpSpPr/>
          <p:nvPr/>
        </p:nvGrpSpPr>
        <p:grpSpPr>
          <a:xfrm>
            <a:off x="161950" y="4594100"/>
            <a:ext cx="722700" cy="451675"/>
            <a:chOff x="161950" y="4594100"/>
            <a:chExt cx="722700" cy="451675"/>
          </a:xfrm>
        </p:grpSpPr>
        <p:pic>
          <p:nvPicPr>
            <p:cNvPr id="55" name="Google Shape;55;p9"/>
            <p:cNvPicPr preferRelativeResize="0"/>
            <p:nvPr/>
          </p:nvPicPr>
          <p:blipFill rotWithShape="1">
            <a:blip r:embed="rId2">
              <a:alphaModFix/>
            </a:blip>
            <a:srcRect/>
            <a:stretch/>
          </p:blipFill>
          <p:spPr>
            <a:xfrm>
              <a:off x="161950" y="4594100"/>
              <a:ext cx="722700" cy="451675"/>
            </a:xfrm>
            <a:prstGeom prst="rect">
              <a:avLst/>
            </a:prstGeom>
            <a:noFill/>
            <a:ln>
              <a:noFill/>
            </a:ln>
          </p:spPr>
        </p:pic>
        <p:pic>
          <p:nvPicPr>
            <p:cNvPr id="56" name="Google Shape;56;p9"/>
            <p:cNvPicPr preferRelativeResize="0"/>
            <p:nvPr/>
          </p:nvPicPr>
          <p:blipFill rotWithShape="1">
            <a:blip r:embed="rId3">
              <a:alphaModFix amt="60000"/>
            </a:blip>
            <a:srcRect/>
            <a:stretch/>
          </p:blipFill>
          <p:spPr>
            <a:xfrm>
              <a:off x="161950" y="4594100"/>
              <a:ext cx="722700" cy="451675"/>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9" name="Google Shape;59;p10"/>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pic>
        <p:nvPicPr>
          <p:cNvPr id="60" name="Google Shape;60;p10"/>
          <p:cNvPicPr preferRelativeResize="0"/>
          <p:nvPr/>
        </p:nvPicPr>
        <p:blipFill rotWithShape="1">
          <a:blip r:embed="rId2">
            <a:alphaModFix/>
          </a:blip>
          <a:srcRect/>
          <a:stretch/>
        </p:blipFill>
        <p:spPr>
          <a:xfrm>
            <a:off x="161950" y="4594100"/>
            <a:ext cx="722700" cy="4516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1pPr>
            <a:lvl2pPr lvl="1">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2pPr>
            <a:lvl3pPr lvl="2">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3pPr>
            <a:lvl4pPr lvl="3">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4pPr>
            <a:lvl5pPr lvl="4">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5pPr>
            <a:lvl6pPr lvl="5">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6pPr>
            <a:lvl7pPr lvl="6">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7pPr>
            <a:lvl8pPr lvl="7">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8pPr>
            <a:lvl9pPr lvl="8">
              <a:spcBef>
                <a:spcPts val="0"/>
              </a:spcBef>
              <a:spcAft>
                <a:spcPts val="0"/>
              </a:spcAft>
              <a:buClr>
                <a:srgbClr val="002D3D"/>
              </a:buClr>
              <a:buSzPts val="2800"/>
              <a:buFont typeface="Faustina Light"/>
              <a:buNone/>
              <a:defRPr sz="2800">
                <a:solidFill>
                  <a:srgbClr val="002D3D"/>
                </a:solidFill>
                <a:latin typeface="Faustina Light"/>
                <a:ea typeface="Faustina Light"/>
                <a:cs typeface="Faustina Light"/>
                <a:sym typeface="Faustina Ligh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Faustina Light"/>
              <a:buChar char="●"/>
              <a:defRPr sz="1800">
                <a:solidFill>
                  <a:schemeClr val="dk2"/>
                </a:solidFill>
                <a:latin typeface="Faustina Light"/>
                <a:ea typeface="Faustina Light"/>
                <a:cs typeface="Faustina Light"/>
                <a:sym typeface="Faustina Light"/>
              </a:defRPr>
            </a:lvl1pPr>
            <a:lvl2pPr marL="914400" lvl="1"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2pPr>
            <a:lvl3pPr marL="1371600" lvl="2"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3pPr>
            <a:lvl4pPr marL="1828800" lvl="3"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4pPr>
            <a:lvl5pPr marL="2286000" lvl="4"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5pPr>
            <a:lvl6pPr marL="2743200" lvl="5"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6pPr>
            <a:lvl7pPr marL="3200400" lvl="6"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7pPr>
            <a:lvl8pPr marL="3657600" lvl="7"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8pPr>
            <a:lvl9pPr marL="4114800" lvl="8" indent="-317500">
              <a:lnSpc>
                <a:spcPct val="115000"/>
              </a:lnSpc>
              <a:spcBef>
                <a:spcPts val="0"/>
              </a:spcBef>
              <a:spcAft>
                <a:spcPts val="0"/>
              </a:spcAft>
              <a:buClr>
                <a:srgbClr val="3C4043"/>
              </a:buClr>
              <a:buSzPts val="1400"/>
              <a:buFont typeface="DM Sans"/>
              <a:buChar char="■"/>
              <a:defRPr>
                <a:solidFill>
                  <a:srgbClr val="3C4043"/>
                </a:solidFill>
                <a:latin typeface="DM Sans"/>
                <a:ea typeface="DM Sans"/>
                <a:cs typeface="DM Sans"/>
                <a:sym typeface="DM Sans"/>
              </a:defRPr>
            </a:lvl9pPr>
          </a:lstStyle>
          <a:p>
            <a:endParaRPr/>
          </a:p>
        </p:txBody>
      </p:sp>
      <p:sp>
        <p:nvSpPr>
          <p:cNvPr id="8" name="Google Shape;8;p1"/>
          <p:cNvSpPr txBox="1">
            <a:spLocks noGrp="1"/>
          </p:cNvSpPr>
          <p:nvPr>
            <p:ph type="sldNum" idx="12"/>
          </p:nvPr>
        </p:nvSpPr>
        <p:spPr>
          <a:xfrm>
            <a:off x="8465108" y="4703617"/>
            <a:ext cx="548700" cy="393600"/>
          </a:xfrm>
          <a:prstGeom prst="rect">
            <a:avLst/>
          </a:prstGeom>
          <a:noFill/>
          <a:ln>
            <a:noFill/>
          </a:ln>
        </p:spPr>
        <p:txBody>
          <a:bodyPr spcFirstLastPara="1" wrap="square" lIns="91425" tIns="91425" rIns="91425" bIns="91425" anchor="ctr" anchorCtr="0">
            <a:normAutofit/>
          </a:bodyPr>
          <a:lstStyle>
            <a:lvl1pPr lvl="0" algn="r">
              <a:buNone/>
              <a:defRPr sz="700">
                <a:solidFill>
                  <a:srgbClr val="002D3D"/>
                </a:solidFill>
                <a:latin typeface="DM Sans Medium"/>
                <a:ea typeface="DM Sans Medium"/>
                <a:cs typeface="DM Sans Medium"/>
                <a:sym typeface="DM Sans Medium"/>
              </a:defRPr>
            </a:lvl1pPr>
            <a:lvl2pPr lvl="1" algn="r">
              <a:buNone/>
              <a:defRPr sz="700">
                <a:solidFill>
                  <a:srgbClr val="002D3D"/>
                </a:solidFill>
                <a:latin typeface="DM Sans Medium"/>
                <a:ea typeface="DM Sans Medium"/>
                <a:cs typeface="DM Sans Medium"/>
                <a:sym typeface="DM Sans Medium"/>
              </a:defRPr>
            </a:lvl2pPr>
            <a:lvl3pPr lvl="2" algn="r">
              <a:buNone/>
              <a:defRPr sz="700">
                <a:solidFill>
                  <a:srgbClr val="002D3D"/>
                </a:solidFill>
                <a:latin typeface="DM Sans Medium"/>
                <a:ea typeface="DM Sans Medium"/>
                <a:cs typeface="DM Sans Medium"/>
                <a:sym typeface="DM Sans Medium"/>
              </a:defRPr>
            </a:lvl3pPr>
            <a:lvl4pPr lvl="3" algn="r">
              <a:buNone/>
              <a:defRPr sz="700">
                <a:solidFill>
                  <a:srgbClr val="002D3D"/>
                </a:solidFill>
                <a:latin typeface="DM Sans Medium"/>
                <a:ea typeface="DM Sans Medium"/>
                <a:cs typeface="DM Sans Medium"/>
                <a:sym typeface="DM Sans Medium"/>
              </a:defRPr>
            </a:lvl4pPr>
            <a:lvl5pPr lvl="4" algn="r">
              <a:buNone/>
              <a:defRPr sz="700">
                <a:solidFill>
                  <a:srgbClr val="002D3D"/>
                </a:solidFill>
                <a:latin typeface="DM Sans Medium"/>
                <a:ea typeface="DM Sans Medium"/>
                <a:cs typeface="DM Sans Medium"/>
                <a:sym typeface="DM Sans Medium"/>
              </a:defRPr>
            </a:lvl5pPr>
            <a:lvl6pPr lvl="5" algn="r">
              <a:buNone/>
              <a:defRPr sz="700">
                <a:solidFill>
                  <a:srgbClr val="002D3D"/>
                </a:solidFill>
                <a:latin typeface="DM Sans Medium"/>
                <a:ea typeface="DM Sans Medium"/>
                <a:cs typeface="DM Sans Medium"/>
                <a:sym typeface="DM Sans Medium"/>
              </a:defRPr>
            </a:lvl6pPr>
            <a:lvl7pPr lvl="6" algn="r">
              <a:buNone/>
              <a:defRPr sz="700">
                <a:solidFill>
                  <a:srgbClr val="002D3D"/>
                </a:solidFill>
                <a:latin typeface="DM Sans Medium"/>
                <a:ea typeface="DM Sans Medium"/>
                <a:cs typeface="DM Sans Medium"/>
                <a:sym typeface="DM Sans Medium"/>
              </a:defRPr>
            </a:lvl7pPr>
            <a:lvl8pPr lvl="7" algn="r">
              <a:buNone/>
              <a:defRPr sz="700">
                <a:solidFill>
                  <a:srgbClr val="002D3D"/>
                </a:solidFill>
                <a:latin typeface="DM Sans Medium"/>
                <a:ea typeface="DM Sans Medium"/>
                <a:cs typeface="DM Sans Medium"/>
                <a:sym typeface="DM Sans Medium"/>
              </a:defRPr>
            </a:lvl8pPr>
            <a:lvl9pPr lvl="8" algn="r">
              <a:buNone/>
              <a:defRPr sz="700">
                <a:solidFill>
                  <a:srgbClr val="002D3D"/>
                </a:solidFill>
                <a:latin typeface="DM Sans Medium"/>
                <a:ea typeface="DM Sans Medium"/>
                <a:cs typeface="DM Sans Medium"/>
                <a:sym typeface="DM Sans Medium"/>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dropbox.com/sh/l5q1uzzim602ej3/AABBilSoZvFvOpZ5lAXMy0pza?dl=0" TargetMode="External"/><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s6NEAkMzawg"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hyperlink" Target="https://www.linkedin.com/company/mirancho/"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hyperlink" Target="https://www.tiktok.com/@tastemirancho" TargetMode="External"/><Relationship Id="rId5" Type="http://schemas.openxmlformats.org/officeDocument/2006/relationships/hyperlink" Target="https://www.facebook.com/miranchotortillas" TargetMode="External"/><Relationship Id="rId4" Type="http://schemas.openxmlformats.org/officeDocument/2006/relationships/hyperlink" Target="https://www.instagram.com/tastemirancho/"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39.jpg"/><Relationship Id="rId4" Type="http://schemas.openxmlformats.org/officeDocument/2006/relationships/image" Target="../media/image38.jpg"/></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hyperlink" Target="https://www.mirancho.com/recipe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4.jp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hyperlink" Target="mailto:email@mirancho.com" TargetMode="External"/><Relationship Id="rId5" Type="http://schemas.openxmlformats.org/officeDocument/2006/relationships/hyperlink" Target="https://www.instagram.com/tastemirancho/" TargetMode="External"/><Relationship Id="rId4" Type="http://schemas.openxmlformats.org/officeDocument/2006/relationships/hyperlink" Target="https://www.mirancho.com/"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1.jpg"/><Relationship Id="rId5" Type="http://schemas.openxmlformats.org/officeDocument/2006/relationships/image" Target="../media/image6.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slide" Target="slide8.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NRU2sArUjnQ" TargetMode="External"/><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descr="Graphical user interface, text, application, email&#10;&#10;Description automatically generated">
            <a:extLst>
              <a:ext uri="{FF2B5EF4-FFF2-40B4-BE49-F238E27FC236}">
                <a16:creationId xmlns:a16="http://schemas.microsoft.com/office/drawing/2014/main" id="{51DEF407-56ED-5B4F-82CB-550C97007187}"/>
              </a:ext>
            </a:extLst>
          </p:cNvPr>
          <p:cNvPicPr>
            <a:picLocks noChangeAspect="1"/>
          </p:cNvPicPr>
          <p:nvPr/>
        </p:nvPicPr>
        <p:blipFill>
          <a:blip r:embed="rId2"/>
          <a:stretch>
            <a:fillRect/>
          </a:stretch>
        </p:blipFill>
        <p:spPr>
          <a:xfrm>
            <a:off x="5026230" y="1769070"/>
            <a:ext cx="2754334" cy="3192236"/>
          </a:xfrm>
          <a:prstGeom prst="rect">
            <a:avLst/>
          </a:prstGeom>
        </p:spPr>
      </p:pic>
      <p:grpSp>
        <p:nvGrpSpPr>
          <p:cNvPr id="14" name="Group 13">
            <a:extLst>
              <a:ext uri="{FF2B5EF4-FFF2-40B4-BE49-F238E27FC236}">
                <a16:creationId xmlns:a16="http://schemas.microsoft.com/office/drawing/2014/main" id="{9107D73D-77AE-684A-9A46-4DDEEE92025D}"/>
              </a:ext>
            </a:extLst>
          </p:cNvPr>
          <p:cNvGrpSpPr/>
          <p:nvPr/>
        </p:nvGrpSpPr>
        <p:grpSpPr>
          <a:xfrm>
            <a:off x="1363436" y="1769070"/>
            <a:ext cx="2786025" cy="3059321"/>
            <a:chOff x="1363436" y="1397645"/>
            <a:chExt cx="2786025" cy="3059321"/>
          </a:xfrm>
        </p:grpSpPr>
        <p:sp>
          <p:nvSpPr>
            <p:cNvPr id="3" name="Google Shape;769;p70">
              <a:extLst>
                <a:ext uri="{FF2B5EF4-FFF2-40B4-BE49-F238E27FC236}">
                  <a16:creationId xmlns:a16="http://schemas.microsoft.com/office/drawing/2014/main" id="{27EF7E3D-5757-AF45-8C0A-0008BA4BA13F}"/>
                </a:ext>
              </a:extLst>
            </p:cNvPr>
            <p:cNvSpPr txBox="1"/>
            <p:nvPr/>
          </p:nvSpPr>
          <p:spPr>
            <a:xfrm>
              <a:off x="1363436" y="3345153"/>
              <a:ext cx="2412991" cy="849433"/>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800" b="1" dirty="0">
                  <a:solidFill>
                    <a:schemeClr val="lt2"/>
                  </a:solidFill>
                  <a:latin typeface="Assistant"/>
                  <a:ea typeface="Assistant"/>
                  <a:cs typeface="Assistant"/>
                  <a:sym typeface="Assistant"/>
                </a:rPr>
                <a:t>IN TEXT BODY COPY HEADER</a:t>
              </a:r>
              <a:endParaRPr sz="800" b="1" dirty="0">
                <a:solidFill>
                  <a:schemeClr val="lt2"/>
                </a:solidFill>
                <a:latin typeface="Assistant"/>
                <a:ea typeface="Assistant"/>
                <a:cs typeface="Assistant"/>
                <a:sym typeface="Assistant"/>
              </a:endParaRPr>
            </a:p>
            <a:p>
              <a:pPr marL="0" lvl="0" indent="0" algn="l" rtl="0">
                <a:lnSpc>
                  <a:spcPct val="130000"/>
                </a:lnSpc>
                <a:spcBef>
                  <a:spcPts val="0"/>
                </a:spcBef>
                <a:spcAft>
                  <a:spcPts val="0"/>
                </a:spcAft>
                <a:buNone/>
              </a:pPr>
              <a:r>
                <a:rPr lang="en" sz="800" dirty="0">
                  <a:solidFill>
                    <a:schemeClr val="dk1"/>
                  </a:solidFill>
                  <a:latin typeface="DM Sans"/>
                  <a:ea typeface="DM Sans"/>
                  <a:cs typeface="DM Sans"/>
                  <a:sym typeface="DM Sans"/>
                </a:rPr>
                <a:t>Body copy. Lorem ipsum dolor sit amet, consectetur adipiscing elit. Quisque mattis eros et mauris pulvinar, nec auctor nisi fringilla.</a:t>
              </a:r>
              <a:endParaRPr sz="800" dirty="0">
                <a:solidFill>
                  <a:schemeClr val="dk1"/>
                </a:solidFill>
                <a:latin typeface="DM Sans"/>
                <a:ea typeface="DM Sans"/>
                <a:cs typeface="DM Sans"/>
                <a:sym typeface="DM Sans"/>
              </a:endParaRPr>
            </a:p>
          </p:txBody>
        </p:sp>
        <p:sp>
          <p:nvSpPr>
            <p:cNvPr id="4" name="Google Shape;770;p70">
              <a:extLst>
                <a:ext uri="{FF2B5EF4-FFF2-40B4-BE49-F238E27FC236}">
                  <a16:creationId xmlns:a16="http://schemas.microsoft.com/office/drawing/2014/main" id="{7B1E5AE8-F64D-3D41-9A4E-168027A12A99}"/>
                </a:ext>
              </a:extLst>
            </p:cNvPr>
            <p:cNvSpPr txBox="1"/>
            <p:nvPr/>
          </p:nvSpPr>
          <p:spPr>
            <a:xfrm>
              <a:off x="1363436" y="1751939"/>
              <a:ext cx="2786025" cy="960233"/>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2800" dirty="0">
                  <a:solidFill>
                    <a:srgbClr val="002D3D"/>
                  </a:solidFill>
                  <a:latin typeface="Faustina Light"/>
                  <a:ea typeface="Faustina Light"/>
                  <a:cs typeface="Faustina Light"/>
                  <a:sym typeface="Faustina Light"/>
                </a:rPr>
                <a:t>Main headline goes here </a:t>
              </a:r>
              <a:endParaRPr sz="2800" dirty="0">
                <a:solidFill>
                  <a:srgbClr val="002D3D"/>
                </a:solidFill>
                <a:latin typeface="Faustina Light"/>
                <a:ea typeface="Faustina Light"/>
                <a:cs typeface="Faustina Light"/>
                <a:sym typeface="Faustina Light"/>
              </a:endParaRPr>
            </a:p>
          </p:txBody>
        </p:sp>
        <p:sp>
          <p:nvSpPr>
            <p:cNvPr id="5" name="Google Shape;771;p70">
              <a:extLst>
                <a:ext uri="{FF2B5EF4-FFF2-40B4-BE49-F238E27FC236}">
                  <a16:creationId xmlns:a16="http://schemas.microsoft.com/office/drawing/2014/main" id="{F915FA95-0826-0245-928B-BB70918D654F}"/>
                </a:ext>
              </a:extLst>
            </p:cNvPr>
            <p:cNvSpPr txBox="1"/>
            <p:nvPr/>
          </p:nvSpPr>
          <p:spPr>
            <a:xfrm>
              <a:off x="1363436" y="4132292"/>
              <a:ext cx="2097881" cy="324674"/>
            </a:xfrm>
            <a:prstGeom prst="rect">
              <a:avLst/>
            </a:prstGeom>
            <a:noFill/>
            <a:ln>
              <a:noFill/>
            </a:ln>
          </p:spPr>
          <p:txBody>
            <a:bodyPr spcFirstLastPara="1" wrap="square" lIns="91425" tIns="91425" rIns="91425" bIns="91425" anchor="t" anchorCtr="0">
              <a:spAutoFit/>
            </a:bodyPr>
            <a:lstStyle/>
            <a:p>
              <a:pPr marL="0" lvl="0" indent="0" algn="l" rtl="0">
                <a:lnSpc>
                  <a:spcPct val="130000"/>
                </a:lnSpc>
                <a:spcBef>
                  <a:spcPts val="0"/>
                </a:spcBef>
                <a:spcAft>
                  <a:spcPts val="0"/>
                </a:spcAft>
                <a:buNone/>
              </a:pPr>
              <a:r>
                <a:rPr lang="en" sz="700" b="1" u="sng" dirty="0">
                  <a:solidFill>
                    <a:srgbClr val="206088"/>
                  </a:solidFill>
                  <a:latin typeface="DM Sans"/>
                  <a:ea typeface="DM Sans"/>
                  <a:cs typeface="DM Sans"/>
                  <a:sym typeface="DM Sans"/>
                </a:rPr>
                <a:t>CTA URL link</a:t>
              </a:r>
              <a:endParaRPr sz="700" b="1" u="sng" dirty="0">
                <a:solidFill>
                  <a:srgbClr val="206088"/>
                </a:solidFill>
                <a:latin typeface="DM Sans"/>
                <a:ea typeface="DM Sans"/>
                <a:cs typeface="DM Sans"/>
                <a:sym typeface="DM Sans"/>
              </a:endParaRPr>
            </a:p>
          </p:txBody>
        </p:sp>
        <p:sp>
          <p:nvSpPr>
            <p:cNvPr id="6" name="Google Shape;772;p70">
              <a:extLst>
                <a:ext uri="{FF2B5EF4-FFF2-40B4-BE49-F238E27FC236}">
                  <a16:creationId xmlns:a16="http://schemas.microsoft.com/office/drawing/2014/main" id="{87A54095-7374-AB47-AA14-4E492B059ED0}"/>
                </a:ext>
              </a:extLst>
            </p:cNvPr>
            <p:cNvSpPr txBox="1"/>
            <p:nvPr/>
          </p:nvSpPr>
          <p:spPr>
            <a:xfrm>
              <a:off x="1363436" y="2771015"/>
              <a:ext cx="2578297" cy="590901"/>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en" sz="1100" dirty="0">
                  <a:solidFill>
                    <a:srgbClr val="002D3D"/>
                  </a:solidFill>
                  <a:latin typeface="Faustina Light"/>
                  <a:ea typeface="Faustina Light"/>
                  <a:cs typeface="Faustina Light"/>
                  <a:sym typeface="Faustina Light"/>
                </a:rPr>
                <a:t>Paragraph copy goes here before a body copy text block to intro each section</a:t>
              </a:r>
              <a:endParaRPr sz="1100" dirty="0">
                <a:solidFill>
                  <a:srgbClr val="002D3D"/>
                </a:solidFill>
                <a:latin typeface="Faustina Light"/>
                <a:ea typeface="Faustina Light"/>
                <a:cs typeface="Faustina Light"/>
                <a:sym typeface="Faustina Light"/>
              </a:endParaRPr>
            </a:p>
          </p:txBody>
        </p:sp>
        <p:sp>
          <p:nvSpPr>
            <p:cNvPr id="7" name="Google Shape;786;p70">
              <a:extLst>
                <a:ext uri="{FF2B5EF4-FFF2-40B4-BE49-F238E27FC236}">
                  <a16:creationId xmlns:a16="http://schemas.microsoft.com/office/drawing/2014/main" id="{3719354C-9D9D-B349-B7B4-CF3E8CEF36FA}"/>
                </a:ext>
              </a:extLst>
            </p:cNvPr>
            <p:cNvSpPr txBox="1"/>
            <p:nvPr/>
          </p:nvSpPr>
          <p:spPr>
            <a:xfrm>
              <a:off x="1363436" y="1397645"/>
              <a:ext cx="2097881" cy="404696"/>
            </a:xfrm>
            <a:prstGeom prst="rect">
              <a:avLst/>
            </a:prstGeom>
            <a:noFill/>
            <a:ln>
              <a:noFill/>
            </a:ln>
          </p:spPr>
          <p:txBody>
            <a:bodyPr spcFirstLastPara="1" wrap="square" lIns="91425" tIns="91425" rIns="91425" bIns="91425" anchor="t" anchorCtr="0">
              <a:spAutoFit/>
            </a:bodyPr>
            <a:lstStyle/>
            <a:p>
              <a:pPr marL="0" lvl="0" indent="0" algn="l" rtl="0">
                <a:lnSpc>
                  <a:spcPct val="130000"/>
                </a:lnSpc>
                <a:spcBef>
                  <a:spcPts val="0"/>
                </a:spcBef>
                <a:spcAft>
                  <a:spcPts val="0"/>
                </a:spcAft>
                <a:buNone/>
              </a:pPr>
              <a:r>
                <a:rPr lang="en" sz="1100" b="1" dirty="0">
                  <a:solidFill>
                    <a:srgbClr val="BB452A"/>
                  </a:solidFill>
                  <a:latin typeface="Assistant"/>
                  <a:ea typeface="Assistant"/>
                  <a:cs typeface="Assistant"/>
                  <a:sym typeface="Assistant"/>
                </a:rPr>
                <a:t>OVERLINE HEADER</a:t>
              </a:r>
              <a:endParaRPr sz="1100" b="1" dirty="0">
                <a:solidFill>
                  <a:srgbClr val="BB452A"/>
                </a:solidFill>
                <a:latin typeface="Assistant"/>
                <a:ea typeface="Assistant"/>
                <a:cs typeface="Assistant"/>
                <a:sym typeface="Assistant"/>
              </a:endParaRPr>
            </a:p>
          </p:txBody>
        </p:sp>
      </p:grpSp>
      <p:sp>
        <p:nvSpPr>
          <p:cNvPr id="11" name="Rectangle 10">
            <a:extLst>
              <a:ext uri="{FF2B5EF4-FFF2-40B4-BE49-F238E27FC236}">
                <a16:creationId xmlns:a16="http://schemas.microsoft.com/office/drawing/2014/main" id="{2FC37AB4-49A7-ED44-9DE7-AFC3A7A4B89D}"/>
              </a:ext>
            </a:extLst>
          </p:cNvPr>
          <p:cNvSpPr/>
          <p:nvPr/>
        </p:nvSpPr>
        <p:spPr>
          <a:xfrm>
            <a:off x="0" y="0"/>
            <a:ext cx="9144000"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5B628D0-6A66-F248-8789-DEF529F6D49F}"/>
              </a:ext>
            </a:extLst>
          </p:cNvPr>
          <p:cNvSpPr txBox="1"/>
          <p:nvPr/>
        </p:nvSpPr>
        <p:spPr>
          <a:xfrm>
            <a:off x="555299" y="155451"/>
            <a:ext cx="8033402" cy="814005"/>
          </a:xfrm>
          <a:prstGeom prst="rect">
            <a:avLst/>
          </a:prstGeom>
          <a:noFill/>
        </p:spPr>
        <p:txBody>
          <a:bodyPr wrap="square" rtlCol="0">
            <a:spAutoFit/>
          </a:bodyPr>
          <a:lstStyle/>
          <a:p>
            <a:pPr>
              <a:lnSpc>
                <a:spcPct val="120000"/>
              </a:lnSpc>
            </a:pPr>
            <a:r>
              <a:rPr lang="en-US" sz="1000" b="1" dirty="0">
                <a:solidFill>
                  <a:schemeClr val="bg1"/>
                </a:solidFill>
              </a:rPr>
              <a:t>Before editing this PowerPoint file, please download and install the </a:t>
            </a:r>
            <a:r>
              <a:rPr lang="en-US" sz="1000" b="1" dirty="0">
                <a:solidFill>
                  <a:schemeClr val="accent6"/>
                </a:solidFill>
                <a:hlinkClick r:id="rId3">
                  <a:extLst>
                    <a:ext uri="{A12FA001-AC4F-418D-AE19-62706E023703}">
                      <ahyp:hlinkClr xmlns:ahyp="http://schemas.microsoft.com/office/drawing/2018/hyperlinkcolor" val="tx"/>
                    </a:ext>
                  </a:extLst>
                </a:hlinkClick>
              </a:rPr>
              <a:t>appropriate fonts</a:t>
            </a:r>
            <a:r>
              <a:rPr lang="en-US" sz="1000" b="1" dirty="0">
                <a:solidFill>
                  <a:schemeClr val="accent6"/>
                </a:solidFill>
              </a:rPr>
              <a:t> </a:t>
            </a:r>
            <a:r>
              <a:rPr lang="en-US" sz="1000" b="1" dirty="0">
                <a:solidFill>
                  <a:schemeClr val="bg1"/>
                </a:solidFill>
              </a:rPr>
              <a:t>onto your desktop to maintain brand consistency that best represents Mi Rancho.</a:t>
            </a:r>
            <a:br>
              <a:rPr lang="en-US" sz="1000" b="1" dirty="0">
                <a:solidFill>
                  <a:schemeClr val="bg1"/>
                </a:solidFill>
              </a:rPr>
            </a:br>
            <a:endParaRPr lang="en-US" sz="1000" b="1" dirty="0">
              <a:solidFill>
                <a:schemeClr val="bg1"/>
              </a:solidFill>
            </a:endParaRPr>
          </a:p>
          <a:p>
            <a:pPr>
              <a:lnSpc>
                <a:spcPct val="120000"/>
              </a:lnSpc>
            </a:pPr>
            <a:r>
              <a:rPr lang="en-US" sz="1000" b="1" dirty="0">
                <a:solidFill>
                  <a:schemeClr val="bg1"/>
                </a:solidFill>
              </a:rPr>
              <a:t>If the fonts in the left column match those in the right column, then you have successfully downloaded the Mi Rancho brand fonts.</a:t>
            </a:r>
          </a:p>
        </p:txBody>
      </p:sp>
      <p:sp>
        <p:nvSpPr>
          <p:cNvPr id="12" name="TextBox 11">
            <a:extLst>
              <a:ext uri="{FF2B5EF4-FFF2-40B4-BE49-F238E27FC236}">
                <a16:creationId xmlns:a16="http://schemas.microsoft.com/office/drawing/2014/main" id="{37D8FAB6-21CB-E143-B053-FE11AB72FEA1}"/>
              </a:ext>
            </a:extLst>
          </p:cNvPr>
          <p:cNvSpPr txBox="1"/>
          <p:nvPr/>
        </p:nvSpPr>
        <p:spPr>
          <a:xfrm>
            <a:off x="1363436" y="1325230"/>
            <a:ext cx="1730828" cy="261610"/>
          </a:xfrm>
          <a:prstGeom prst="rect">
            <a:avLst/>
          </a:prstGeom>
          <a:solidFill>
            <a:schemeClr val="tx1"/>
          </a:solidFill>
        </p:spPr>
        <p:txBody>
          <a:bodyPr wrap="square" rtlCol="0">
            <a:spAutoFit/>
          </a:bodyPr>
          <a:lstStyle/>
          <a:p>
            <a:r>
              <a:rPr lang="en-US" sz="1100" b="1" dirty="0">
                <a:solidFill>
                  <a:schemeClr val="bg1"/>
                </a:solidFill>
              </a:rPr>
              <a:t>DOWNLOADED FONTS</a:t>
            </a:r>
          </a:p>
        </p:txBody>
      </p:sp>
      <p:sp>
        <p:nvSpPr>
          <p:cNvPr id="13" name="TextBox 12">
            <a:extLst>
              <a:ext uri="{FF2B5EF4-FFF2-40B4-BE49-F238E27FC236}">
                <a16:creationId xmlns:a16="http://schemas.microsoft.com/office/drawing/2014/main" id="{9B448BCF-5996-5A4D-A052-CF1059DCAA03}"/>
              </a:ext>
            </a:extLst>
          </p:cNvPr>
          <p:cNvSpPr txBox="1"/>
          <p:nvPr/>
        </p:nvSpPr>
        <p:spPr>
          <a:xfrm>
            <a:off x="5176158" y="1325230"/>
            <a:ext cx="1404256" cy="261610"/>
          </a:xfrm>
          <a:prstGeom prst="rect">
            <a:avLst/>
          </a:prstGeom>
          <a:solidFill>
            <a:schemeClr val="tx1"/>
          </a:solidFill>
        </p:spPr>
        <p:txBody>
          <a:bodyPr wrap="square" rtlCol="0">
            <a:spAutoFit/>
          </a:bodyPr>
          <a:lstStyle/>
          <a:p>
            <a:r>
              <a:rPr lang="en-US" sz="1100" b="1" dirty="0">
                <a:solidFill>
                  <a:schemeClr val="bg1"/>
                </a:solidFill>
              </a:rPr>
              <a:t>IMAGE OF FONTS</a:t>
            </a:r>
          </a:p>
        </p:txBody>
      </p:sp>
      <p:grpSp>
        <p:nvGrpSpPr>
          <p:cNvPr id="33" name="Group 32">
            <a:extLst>
              <a:ext uri="{FF2B5EF4-FFF2-40B4-BE49-F238E27FC236}">
                <a16:creationId xmlns:a16="http://schemas.microsoft.com/office/drawing/2014/main" id="{EDE6B809-43AA-BA4A-99EF-6FE5B8353FFE}"/>
              </a:ext>
            </a:extLst>
          </p:cNvPr>
          <p:cNvGrpSpPr/>
          <p:nvPr/>
        </p:nvGrpSpPr>
        <p:grpSpPr>
          <a:xfrm>
            <a:off x="2152401" y="1967593"/>
            <a:ext cx="2873829" cy="2710543"/>
            <a:chOff x="2073729" y="1967593"/>
            <a:chExt cx="2873829" cy="2710543"/>
          </a:xfrm>
        </p:grpSpPr>
        <p:cxnSp>
          <p:nvCxnSpPr>
            <p:cNvPr id="16" name="Straight Arrow Connector 15">
              <a:extLst>
                <a:ext uri="{FF2B5EF4-FFF2-40B4-BE49-F238E27FC236}">
                  <a16:creationId xmlns:a16="http://schemas.microsoft.com/office/drawing/2014/main" id="{BC03F4A9-8CFC-1F49-AFFC-7B5B525697C5}"/>
                </a:ext>
              </a:extLst>
            </p:cNvPr>
            <p:cNvCxnSpPr>
              <a:cxnSpLocks/>
            </p:cNvCxnSpPr>
            <p:nvPr/>
          </p:nvCxnSpPr>
          <p:spPr>
            <a:xfrm>
              <a:off x="3776427" y="3331028"/>
              <a:ext cx="117113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6898FA24-617A-FD44-898D-518733AB66E9}"/>
                </a:ext>
              </a:extLst>
            </p:cNvPr>
            <p:cNvCxnSpPr>
              <a:cxnSpLocks/>
            </p:cNvCxnSpPr>
            <p:nvPr/>
          </p:nvCxnSpPr>
          <p:spPr>
            <a:xfrm>
              <a:off x="3695307" y="2392135"/>
              <a:ext cx="1252251"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19DCBDD1-11F1-EC46-A849-1C67B2ADAC62}"/>
                </a:ext>
              </a:extLst>
            </p:cNvPr>
            <p:cNvCxnSpPr>
              <a:cxnSpLocks/>
            </p:cNvCxnSpPr>
            <p:nvPr/>
          </p:nvCxnSpPr>
          <p:spPr>
            <a:xfrm>
              <a:off x="2857500" y="1967593"/>
              <a:ext cx="209005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EA758598-063E-E147-BC3E-2F3BE150ED46}"/>
                </a:ext>
              </a:extLst>
            </p:cNvPr>
            <p:cNvCxnSpPr>
              <a:cxnSpLocks/>
            </p:cNvCxnSpPr>
            <p:nvPr/>
          </p:nvCxnSpPr>
          <p:spPr>
            <a:xfrm>
              <a:off x="2857500" y="3894364"/>
              <a:ext cx="209005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C1817E9E-A5CE-2B49-9887-A5E0EA2E0406}"/>
                </a:ext>
              </a:extLst>
            </p:cNvPr>
            <p:cNvCxnSpPr>
              <a:cxnSpLocks/>
            </p:cNvCxnSpPr>
            <p:nvPr/>
          </p:nvCxnSpPr>
          <p:spPr>
            <a:xfrm>
              <a:off x="3567793" y="4229100"/>
              <a:ext cx="137976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035DA2B9-7A77-C946-8186-6DEA42A212E8}"/>
                </a:ext>
              </a:extLst>
            </p:cNvPr>
            <p:cNvCxnSpPr>
              <a:cxnSpLocks/>
            </p:cNvCxnSpPr>
            <p:nvPr/>
          </p:nvCxnSpPr>
          <p:spPr>
            <a:xfrm>
              <a:off x="2073729" y="4678136"/>
              <a:ext cx="287382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989820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5"/>
        <p:cNvGrpSpPr/>
        <p:nvPr/>
      </p:nvGrpSpPr>
      <p:grpSpPr>
        <a:xfrm>
          <a:off x="0" y="0"/>
          <a:ext cx="0" cy="0"/>
          <a:chOff x="0" y="0"/>
          <a:chExt cx="0" cy="0"/>
        </a:xfrm>
      </p:grpSpPr>
      <p:sp>
        <p:nvSpPr>
          <p:cNvPr id="206" name="Google Shape;206;p26"/>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10</a:t>
            </a:fld>
            <a:endParaRPr dirty="0"/>
          </a:p>
        </p:txBody>
      </p:sp>
      <p:sp>
        <p:nvSpPr>
          <p:cNvPr id="207" name="Google Shape;207;p26"/>
          <p:cNvSpPr/>
          <p:nvPr/>
        </p:nvSpPr>
        <p:spPr>
          <a:xfrm>
            <a:off x="0" y="3485075"/>
            <a:ext cx="2968500" cy="1266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208" name="Google Shape;208;p26"/>
          <p:cNvSpPr txBox="1"/>
          <p:nvPr/>
        </p:nvSpPr>
        <p:spPr>
          <a:xfrm>
            <a:off x="347975" y="3622550"/>
            <a:ext cx="2492400" cy="9327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5400" dirty="0">
                <a:solidFill>
                  <a:srgbClr val="002D3D"/>
                </a:solidFill>
                <a:latin typeface="Faustina Light"/>
                <a:ea typeface="Faustina Light"/>
                <a:cs typeface="Faustina Light"/>
                <a:sym typeface="Faustina Light"/>
              </a:rPr>
              <a:t>Process</a:t>
            </a:r>
            <a:endParaRPr sz="5400" dirty="0">
              <a:solidFill>
                <a:srgbClr val="002D3D"/>
              </a:solidFill>
              <a:latin typeface="Faustina Light"/>
              <a:ea typeface="Faustina Light"/>
              <a:cs typeface="Faustina Light"/>
              <a:sym typeface="Faustina Light"/>
            </a:endParaRPr>
          </a:p>
        </p:txBody>
      </p:sp>
      <p:pic>
        <p:nvPicPr>
          <p:cNvPr id="209" name="Google Shape;209;p26"/>
          <p:cNvPicPr preferRelativeResize="0">
            <a:picLocks noGrp="1"/>
          </p:cNvPicPr>
          <p:nvPr>
            <p:ph type="pic" idx="2"/>
          </p:nvPr>
        </p:nvPicPr>
        <p:blipFill rotWithShape="1">
          <a:blip r:embed="rId3">
            <a:alphaModFix/>
          </a:blip>
          <a:srcRect b="3250"/>
          <a:stretch/>
        </p:blipFill>
        <p:spPr>
          <a:xfrm>
            <a:off x="232350" y="232475"/>
            <a:ext cx="8679300" cy="4438499"/>
          </a:xfrm>
          <a:prstGeom prst="rect">
            <a:avLst/>
          </a:prstGeom>
        </p:spPr>
      </p:pic>
      <p:sp>
        <p:nvSpPr>
          <p:cNvPr id="210" name="Google Shape;210;p26"/>
          <p:cNvSpPr/>
          <p:nvPr/>
        </p:nvSpPr>
        <p:spPr>
          <a:xfrm>
            <a:off x="0" y="3637475"/>
            <a:ext cx="4068900" cy="1066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211" name="Google Shape;211;p26"/>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Our Process</a:t>
            </a:r>
            <a:endParaRPr dirty="0"/>
          </a:p>
        </p:txBody>
      </p:sp>
      <p:pic>
        <p:nvPicPr>
          <p:cNvPr id="212" name="Google Shape;212;p26"/>
          <p:cNvPicPr preferRelativeResize="0"/>
          <p:nvPr/>
        </p:nvPicPr>
        <p:blipFill rotWithShape="1">
          <a:blip r:embed="rId4">
            <a:alphaModFix/>
          </a:blip>
          <a:srcRect/>
          <a:stretch/>
        </p:blipFill>
        <p:spPr>
          <a:xfrm>
            <a:off x="161950" y="4594100"/>
            <a:ext cx="722700" cy="4516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7"/>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11</a:t>
            </a:fld>
            <a:endParaRPr dirty="0"/>
          </a:p>
        </p:txBody>
      </p:sp>
      <p:sp>
        <p:nvSpPr>
          <p:cNvPr id="218" name="Google Shape;218;p27"/>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dirty="0">
                <a:solidFill>
                  <a:srgbClr val="BB452A"/>
                </a:solidFill>
              </a:rPr>
              <a:t>PROCESS</a:t>
            </a:r>
            <a:endParaRPr dirty="0"/>
          </a:p>
        </p:txBody>
      </p:sp>
      <p:sp>
        <p:nvSpPr>
          <p:cNvPr id="219" name="Google Shape;219;p27"/>
          <p:cNvSpPr txBox="1">
            <a:spLocks noGrp="1"/>
          </p:cNvSpPr>
          <p:nvPr>
            <p:ph type="title"/>
          </p:nvPr>
        </p:nvSpPr>
        <p:spPr>
          <a:xfrm>
            <a:off x="456250" y="1123625"/>
            <a:ext cx="4252200" cy="2973900"/>
          </a:xfrm>
          <a:prstGeom prst="rect">
            <a:avLst/>
          </a:prstGeom>
        </p:spPr>
        <p:txBody>
          <a:bodyPr spcFirstLastPara="1" wrap="square" lIns="91425" tIns="91425" rIns="91425" bIns="0" anchor="t" anchorCtr="0">
            <a:normAutofit/>
          </a:bodyPr>
          <a:lstStyle/>
          <a:p>
            <a:pPr marL="0" lvl="0" indent="0" algn="l" rtl="0">
              <a:spcBef>
                <a:spcPts val="0"/>
              </a:spcBef>
              <a:spcAft>
                <a:spcPts val="0"/>
              </a:spcAft>
              <a:buNone/>
            </a:pPr>
            <a:r>
              <a:rPr lang="en" sz="1800" dirty="0">
                <a:solidFill>
                  <a:schemeClr val="dk2"/>
                </a:solidFill>
              </a:rPr>
              <a:t>We are widely known throughout the industry for our corn tortillas, which is made using the </a:t>
            </a:r>
            <a:r>
              <a:rPr lang="en" sz="1800" b="1" u="sng" dirty="0">
                <a:solidFill>
                  <a:schemeClr val="hlink"/>
                </a:solidFill>
                <a:latin typeface="Faustina"/>
                <a:ea typeface="Faustina"/>
                <a:cs typeface="Faustina"/>
                <a:sym typeface="Faustina"/>
                <a:hlinkClick r:id="rId3" action="ppaction://hlinksldjump"/>
              </a:rPr>
              <a:t>nixtamalization</a:t>
            </a:r>
            <a:r>
              <a:rPr lang="en" sz="1800" dirty="0">
                <a:solidFill>
                  <a:schemeClr val="dk2"/>
                </a:solidFill>
              </a:rPr>
              <a:t> process, an ancient Aztec method where whole kernel corn is cooked in water and lime, and steeped for eight to 10 hours. The masa used to make the tortillas is ground using hand-carved lava stones, just as tortillas have been produced for centuries.</a:t>
            </a:r>
            <a:endParaRPr sz="1800" dirty="0">
              <a:solidFill>
                <a:schemeClr val="dk2"/>
              </a:solidFill>
            </a:endParaRPr>
          </a:p>
        </p:txBody>
      </p:sp>
      <p:pic>
        <p:nvPicPr>
          <p:cNvPr id="220" name="Google Shape;220;p27"/>
          <p:cNvPicPr preferRelativeResize="0">
            <a:picLocks noGrp="1"/>
          </p:cNvPicPr>
          <p:nvPr>
            <p:ph type="pic" idx="2"/>
          </p:nvPr>
        </p:nvPicPr>
        <p:blipFill rotWithShape="1">
          <a:blip r:embed="rId4">
            <a:alphaModFix/>
          </a:blip>
          <a:srcRect l="52415" r="1613"/>
          <a:stretch/>
        </p:blipFill>
        <p:spPr>
          <a:xfrm>
            <a:off x="5020725" y="228575"/>
            <a:ext cx="3893100" cy="4432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24"/>
        <p:cNvGrpSpPr/>
        <p:nvPr/>
      </p:nvGrpSpPr>
      <p:grpSpPr>
        <a:xfrm>
          <a:off x="0" y="0"/>
          <a:ext cx="0" cy="0"/>
          <a:chOff x="0" y="0"/>
          <a:chExt cx="0" cy="0"/>
        </a:xfrm>
      </p:grpSpPr>
      <p:pic>
        <p:nvPicPr>
          <p:cNvPr id="225" name="Google Shape;225;p28" descr="Learn how Mi Rancho uses the authentic process of nixtamalization to produce the world's best tasting corn tortillas. http://www.mirancho.com/mi-rancho/" title="Nixtamalization - The Art of Cooking Corn">
            <a:hlinkClick r:id="rId3"/>
          </p:cNvPr>
          <p:cNvPicPr preferRelativeResize="0"/>
          <p:nvPr/>
        </p:nvPicPr>
        <p:blipFill>
          <a:blip r:embed="rId4">
            <a:alphaModFix/>
          </a:blip>
          <a:stretch>
            <a:fillRect/>
          </a:stretch>
        </p:blipFill>
        <p:spPr>
          <a:xfrm>
            <a:off x="1022800" y="0"/>
            <a:ext cx="6858000"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10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13</a:t>
            </a:fld>
            <a:endParaRPr dirty="0"/>
          </a:p>
        </p:txBody>
      </p:sp>
      <p:sp>
        <p:nvSpPr>
          <p:cNvPr id="231" name="Google Shape;231;p29"/>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sz="1800" dirty="0"/>
              <a:t>SOURCING</a:t>
            </a:r>
            <a:endParaRPr sz="1800" dirty="0"/>
          </a:p>
        </p:txBody>
      </p:sp>
      <p:sp>
        <p:nvSpPr>
          <p:cNvPr id="232" name="Google Shape;232;p29"/>
          <p:cNvSpPr txBox="1">
            <a:spLocks noGrp="1"/>
          </p:cNvSpPr>
          <p:nvPr>
            <p:ph type="title"/>
          </p:nvPr>
        </p:nvSpPr>
        <p:spPr>
          <a:xfrm>
            <a:off x="456250" y="1123625"/>
            <a:ext cx="4258500" cy="2973900"/>
          </a:xfrm>
          <a:prstGeom prst="rect">
            <a:avLst/>
          </a:prstGeom>
        </p:spPr>
        <p:txBody>
          <a:bodyPr spcFirstLastPara="1" wrap="square" lIns="91425" tIns="91425" rIns="91425" bIns="91425" anchor="t" anchorCtr="0">
            <a:normAutofit fontScale="90000"/>
          </a:bodyPr>
          <a:lstStyle/>
          <a:p>
            <a:pPr marL="0" lvl="0" indent="0" algn="l" rtl="0">
              <a:lnSpc>
                <a:spcPct val="115000"/>
              </a:lnSpc>
              <a:spcBef>
                <a:spcPts val="0"/>
              </a:spcBef>
              <a:spcAft>
                <a:spcPts val="0"/>
              </a:spcAft>
              <a:buSzPts val="990"/>
              <a:buNone/>
            </a:pPr>
            <a:r>
              <a:rPr lang="en" sz="2000" dirty="0">
                <a:solidFill>
                  <a:schemeClr val="dk2"/>
                </a:solidFill>
              </a:rPr>
              <a:t>We pride ourselves on the discerning quality of our ingredients, recipes, and production methods. Combining old world authenticity with new world innovation, our state of the art automated equipment produces products at high volumes with consistent quality, flavor, and texture.</a:t>
            </a:r>
            <a:endParaRPr sz="2000" dirty="0"/>
          </a:p>
        </p:txBody>
      </p:sp>
      <p:pic>
        <p:nvPicPr>
          <p:cNvPr id="233" name="Google Shape;233;p29"/>
          <p:cNvPicPr preferRelativeResize="0">
            <a:picLocks noGrp="1"/>
          </p:cNvPicPr>
          <p:nvPr>
            <p:ph type="pic" idx="2"/>
          </p:nvPr>
        </p:nvPicPr>
        <p:blipFill rotWithShape="1">
          <a:blip r:embed="rId3">
            <a:alphaModFix/>
          </a:blip>
          <a:srcRect l="17066" r="17066"/>
          <a:stretch/>
        </p:blipFill>
        <p:spPr>
          <a:xfrm>
            <a:off x="5020725" y="228575"/>
            <a:ext cx="3893100" cy="44328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0"/>
          <p:cNvSpPr/>
          <p:nvPr/>
        </p:nvSpPr>
        <p:spPr>
          <a:xfrm>
            <a:off x="4992225" y="0"/>
            <a:ext cx="4169700" cy="5143500"/>
          </a:xfrm>
          <a:prstGeom prst="rect">
            <a:avLst/>
          </a:prstGeom>
          <a:solidFill>
            <a:srgbClr val="E9F9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9" name="Google Shape;239;p30"/>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14</a:t>
            </a:fld>
            <a:endParaRPr dirty="0"/>
          </a:p>
        </p:txBody>
      </p:sp>
      <p:pic>
        <p:nvPicPr>
          <p:cNvPr id="240" name="Google Shape;240;p30"/>
          <p:cNvPicPr preferRelativeResize="0"/>
          <p:nvPr/>
        </p:nvPicPr>
        <p:blipFill>
          <a:blip r:embed="rId3">
            <a:alphaModFix/>
          </a:blip>
          <a:stretch>
            <a:fillRect/>
          </a:stretch>
        </p:blipFill>
        <p:spPr>
          <a:xfrm>
            <a:off x="7944800" y="2427787"/>
            <a:ext cx="775677" cy="778800"/>
          </a:xfrm>
          <a:prstGeom prst="rect">
            <a:avLst/>
          </a:prstGeom>
          <a:noFill/>
          <a:ln>
            <a:noFill/>
          </a:ln>
        </p:spPr>
      </p:pic>
      <p:pic>
        <p:nvPicPr>
          <p:cNvPr id="241" name="Google Shape;241;p30"/>
          <p:cNvPicPr preferRelativeResize="0"/>
          <p:nvPr/>
        </p:nvPicPr>
        <p:blipFill>
          <a:blip r:embed="rId4">
            <a:alphaModFix/>
          </a:blip>
          <a:stretch>
            <a:fillRect/>
          </a:stretch>
        </p:blipFill>
        <p:spPr>
          <a:xfrm>
            <a:off x="6527924" y="1203031"/>
            <a:ext cx="1086814" cy="804533"/>
          </a:xfrm>
          <a:prstGeom prst="rect">
            <a:avLst/>
          </a:prstGeom>
          <a:noFill/>
          <a:ln>
            <a:noFill/>
          </a:ln>
        </p:spPr>
      </p:pic>
      <p:pic>
        <p:nvPicPr>
          <p:cNvPr id="242" name="Google Shape;242;p30"/>
          <p:cNvPicPr preferRelativeResize="0"/>
          <p:nvPr/>
        </p:nvPicPr>
        <p:blipFill>
          <a:blip r:embed="rId5">
            <a:alphaModFix/>
          </a:blip>
          <a:stretch>
            <a:fillRect/>
          </a:stretch>
        </p:blipFill>
        <p:spPr>
          <a:xfrm>
            <a:off x="7841810" y="1181859"/>
            <a:ext cx="913912" cy="846877"/>
          </a:xfrm>
          <a:prstGeom prst="rect">
            <a:avLst/>
          </a:prstGeom>
          <a:noFill/>
          <a:ln>
            <a:noFill/>
          </a:ln>
        </p:spPr>
      </p:pic>
      <p:pic>
        <p:nvPicPr>
          <p:cNvPr id="243" name="Google Shape;243;p30"/>
          <p:cNvPicPr preferRelativeResize="0"/>
          <p:nvPr/>
        </p:nvPicPr>
        <p:blipFill>
          <a:blip r:embed="rId6">
            <a:alphaModFix/>
          </a:blip>
          <a:stretch>
            <a:fillRect/>
          </a:stretch>
        </p:blipFill>
        <p:spPr>
          <a:xfrm>
            <a:off x="6511100" y="2414900"/>
            <a:ext cx="1164785" cy="804550"/>
          </a:xfrm>
          <a:prstGeom prst="rect">
            <a:avLst/>
          </a:prstGeom>
          <a:noFill/>
          <a:ln>
            <a:noFill/>
          </a:ln>
        </p:spPr>
      </p:pic>
      <p:pic>
        <p:nvPicPr>
          <p:cNvPr id="244" name="Google Shape;244;p30"/>
          <p:cNvPicPr preferRelativeResize="0"/>
          <p:nvPr/>
        </p:nvPicPr>
        <p:blipFill>
          <a:blip r:embed="rId7">
            <a:alphaModFix/>
          </a:blip>
          <a:stretch>
            <a:fillRect/>
          </a:stretch>
        </p:blipFill>
        <p:spPr>
          <a:xfrm>
            <a:off x="5337572" y="1123637"/>
            <a:ext cx="963313" cy="963322"/>
          </a:xfrm>
          <a:prstGeom prst="rect">
            <a:avLst/>
          </a:prstGeom>
          <a:noFill/>
          <a:ln>
            <a:noFill/>
          </a:ln>
        </p:spPr>
      </p:pic>
      <p:sp>
        <p:nvSpPr>
          <p:cNvPr id="245" name="Google Shape;245;p30"/>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CERTIFICATIONS</a:t>
            </a:r>
            <a:endParaRPr dirty="0"/>
          </a:p>
        </p:txBody>
      </p:sp>
      <p:sp>
        <p:nvSpPr>
          <p:cNvPr id="246" name="Google Shape;246;p30"/>
          <p:cNvSpPr txBox="1">
            <a:spLocks noGrp="1"/>
          </p:cNvSpPr>
          <p:nvPr>
            <p:ph type="title"/>
          </p:nvPr>
        </p:nvSpPr>
        <p:spPr>
          <a:xfrm>
            <a:off x="456250" y="1123625"/>
            <a:ext cx="4053900" cy="29739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solidFill>
                  <a:schemeClr val="dk2"/>
                </a:solidFill>
              </a:rPr>
              <a:t>Mi Rancho is committed to producing products that you can trust are safe and wholesome, as seen with our extensive food safety audits and verified by our many certifications.</a:t>
            </a:r>
            <a:endParaRPr dirty="0"/>
          </a:p>
        </p:txBody>
      </p:sp>
      <p:pic>
        <p:nvPicPr>
          <p:cNvPr id="247" name="Google Shape;247;p30"/>
          <p:cNvPicPr preferRelativeResize="0"/>
          <p:nvPr/>
        </p:nvPicPr>
        <p:blipFill>
          <a:blip r:embed="rId8">
            <a:alphaModFix/>
          </a:blip>
          <a:stretch>
            <a:fillRect/>
          </a:stretch>
        </p:blipFill>
        <p:spPr>
          <a:xfrm>
            <a:off x="5395300" y="2393738"/>
            <a:ext cx="846875" cy="846875"/>
          </a:xfrm>
          <a:prstGeom prst="rect">
            <a:avLst/>
          </a:prstGeom>
          <a:noFill/>
          <a:ln>
            <a:noFill/>
          </a:ln>
        </p:spPr>
      </p:pic>
      <p:pic>
        <p:nvPicPr>
          <p:cNvPr id="248" name="Google Shape;248;p30"/>
          <p:cNvPicPr preferRelativeResize="0"/>
          <p:nvPr/>
        </p:nvPicPr>
        <p:blipFill rotWithShape="1">
          <a:blip r:embed="rId9">
            <a:alphaModFix/>
          </a:blip>
          <a:srcRect l="7080" t="30555" r="7089" b="30555"/>
          <a:stretch/>
        </p:blipFill>
        <p:spPr>
          <a:xfrm>
            <a:off x="6345176" y="3553799"/>
            <a:ext cx="1496627" cy="67810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p47"/>
          <p:cNvPicPr preferRelativeResize="0"/>
          <p:nvPr/>
        </p:nvPicPr>
        <p:blipFill rotWithShape="1">
          <a:blip r:embed="rId3">
            <a:alphaModFix/>
          </a:blip>
          <a:srcRect t="4420" b="4429"/>
          <a:stretch/>
        </p:blipFill>
        <p:spPr>
          <a:xfrm>
            <a:off x="224325" y="232350"/>
            <a:ext cx="8679301" cy="4438452"/>
          </a:xfrm>
          <a:prstGeom prst="rect">
            <a:avLst/>
          </a:prstGeom>
          <a:noFill/>
          <a:ln>
            <a:noFill/>
          </a:ln>
        </p:spPr>
      </p:pic>
      <p:sp>
        <p:nvSpPr>
          <p:cNvPr id="506" name="Google Shape;506;p47"/>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15</a:t>
            </a:fld>
            <a:endParaRPr/>
          </a:p>
        </p:txBody>
      </p:sp>
      <p:sp>
        <p:nvSpPr>
          <p:cNvPr id="507" name="Google Shape;507;p47"/>
          <p:cNvSpPr/>
          <p:nvPr/>
        </p:nvSpPr>
        <p:spPr>
          <a:xfrm>
            <a:off x="0" y="3485075"/>
            <a:ext cx="4142100" cy="1266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2D3D"/>
              </a:solidFill>
            </a:endParaRPr>
          </a:p>
        </p:txBody>
      </p:sp>
      <p:sp>
        <p:nvSpPr>
          <p:cNvPr id="508" name="Google Shape;508;p47"/>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Foodservice</a:t>
            </a:r>
            <a:endParaRPr/>
          </a:p>
        </p:txBody>
      </p:sp>
      <p:pic>
        <p:nvPicPr>
          <p:cNvPr id="509" name="Google Shape;509;p47"/>
          <p:cNvPicPr preferRelativeResize="0"/>
          <p:nvPr/>
        </p:nvPicPr>
        <p:blipFill rotWithShape="1">
          <a:blip r:embed="rId4">
            <a:alphaModFix/>
          </a:blip>
          <a:srcRect/>
          <a:stretch/>
        </p:blipFill>
        <p:spPr>
          <a:xfrm>
            <a:off x="161950" y="4594100"/>
            <a:ext cx="722700" cy="4516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48"/>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16</a:t>
            </a:fld>
            <a:endParaRPr/>
          </a:p>
        </p:txBody>
      </p:sp>
      <p:pic>
        <p:nvPicPr>
          <p:cNvPr id="515" name="Google Shape;515;p48"/>
          <p:cNvPicPr preferRelativeResize="0"/>
          <p:nvPr/>
        </p:nvPicPr>
        <p:blipFill rotWithShape="1">
          <a:blip r:embed="rId3">
            <a:alphaModFix/>
          </a:blip>
          <a:srcRect l="25225" r="16150"/>
          <a:stretch/>
        </p:blipFill>
        <p:spPr>
          <a:xfrm>
            <a:off x="5020725" y="228650"/>
            <a:ext cx="3893100" cy="4432651"/>
          </a:xfrm>
          <a:prstGeom prst="rect">
            <a:avLst/>
          </a:prstGeom>
          <a:noFill/>
          <a:ln>
            <a:noFill/>
          </a:ln>
        </p:spPr>
      </p:pic>
      <p:sp>
        <p:nvSpPr>
          <p:cNvPr id="516" name="Google Shape;516;p48"/>
          <p:cNvSpPr txBox="1">
            <a:spLocks noGrp="1"/>
          </p:cNvSpPr>
          <p:nvPr>
            <p:ph type="title"/>
          </p:nvPr>
        </p:nvSpPr>
        <p:spPr>
          <a:xfrm>
            <a:off x="456250" y="2158625"/>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dk2"/>
                </a:solidFill>
              </a:rPr>
              <a:t>Quality you </a:t>
            </a:r>
            <a:br>
              <a:rPr lang="en">
                <a:solidFill>
                  <a:schemeClr val="dk2"/>
                </a:solidFill>
              </a:rPr>
            </a:br>
            <a:r>
              <a:rPr lang="en">
                <a:solidFill>
                  <a:schemeClr val="dk2"/>
                </a:solidFill>
              </a:rPr>
              <a:t>can taste</a:t>
            </a:r>
            <a:endParaRPr/>
          </a:p>
        </p:txBody>
      </p:sp>
      <p:sp>
        <p:nvSpPr>
          <p:cNvPr id="517" name="Google Shape;517;p48"/>
          <p:cNvSpPr txBox="1">
            <a:spLocks noGrp="1"/>
          </p:cNvSpPr>
          <p:nvPr>
            <p:ph type="body" idx="1"/>
          </p:nvPr>
        </p:nvSpPr>
        <p:spPr>
          <a:xfrm>
            <a:off x="456250" y="2838425"/>
            <a:ext cx="38931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a:solidFill>
                  <a:schemeClr val="lt2"/>
                </a:solidFill>
              </a:rPr>
              <a:t>Mi Rancho has provided exceptional Foodservice tortillas to taquerias, local restaurants, and national accounts since 19</a:t>
            </a:r>
            <a:r>
              <a:rPr lang="en">
                <a:solidFill>
                  <a:schemeClr val="lt2"/>
                </a:solidFill>
              </a:rPr>
              <a:t>39. We offer a wide variety of products to meet the needs of various restaurants, concepts, and businesses alike.</a:t>
            </a:r>
            <a:endParaRPr>
              <a:solidFill>
                <a:schemeClr val="lt2"/>
              </a:solidFill>
            </a:endParaRPr>
          </a:p>
        </p:txBody>
      </p:sp>
      <p:sp>
        <p:nvSpPr>
          <p:cNvPr id="518" name="Google Shape;518;p48"/>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FOODSERVICE PRODUCTS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4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17</a:t>
            </a:fld>
            <a:endParaRPr/>
          </a:p>
        </p:txBody>
      </p:sp>
      <p:pic>
        <p:nvPicPr>
          <p:cNvPr id="524" name="Google Shape;524;p49"/>
          <p:cNvPicPr preferRelativeResize="0"/>
          <p:nvPr/>
        </p:nvPicPr>
        <p:blipFill rotWithShape="1">
          <a:blip r:embed="rId3">
            <a:alphaModFix/>
          </a:blip>
          <a:srcRect l="6040" r="6031"/>
          <a:stretch/>
        </p:blipFill>
        <p:spPr>
          <a:xfrm>
            <a:off x="5020725" y="228650"/>
            <a:ext cx="3893098" cy="4432652"/>
          </a:xfrm>
          <a:prstGeom prst="rect">
            <a:avLst/>
          </a:prstGeom>
          <a:noFill/>
          <a:ln>
            <a:noFill/>
          </a:ln>
        </p:spPr>
      </p:pic>
      <p:sp>
        <p:nvSpPr>
          <p:cNvPr id="526" name="Google Shape;526;p49"/>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Corn Tortillas</a:t>
            </a:r>
            <a:endParaRPr/>
          </a:p>
        </p:txBody>
      </p:sp>
      <p:sp>
        <p:nvSpPr>
          <p:cNvPr id="527" name="Google Shape;527;p49"/>
          <p:cNvSpPr txBox="1">
            <a:spLocks noGrp="1"/>
          </p:cNvSpPr>
          <p:nvPr>
            <p:ph type="body" idx="1"/>
          </p:nvPr>
        </p:nvSpPr>
        <p:spPr>
          <a:xfrm>
            <a:off x="456250" y="2571750"/>
            <a:ext cx="41157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lt2"/>
                </a:solidFill>
              </a:rPr>
              <a:t>Mi Rancho® corn tortillas have an authentic flavor and texture that can only come from being crafted with real corn with sizes ranging from 4.5” to 6”.</a:t>
            </a:r>
            <a:endParaRPr>
              <a:solidFill>
                <a:schemeClr val="lt2"/>
              </a:solidFill>
            </a:endParaRPr>
          </a:p>
          <a:p>
            <a:pPr marL="0" lvl="0" indent="0" algn="l" rtl="0">
              <a:lnSpc>
                <a:spcPct val="115000"/>
              </a:lnSpc>
              <a:spcBef>
                <a:spcPts val="0"/>
              </a:spcBef>
              <a:spcAft>
                <a:spcPts val="0"/>
              </a:spcAft>
              <a:buNone/>
            </a:pPr>
            <a:endParaRPr>
              <a:solidFill>
                <a:schemeClr val="lt2"/>
              </a:solidFill>
            </a:endParaRPr>
          </a:p>
          <a:p>
            <a:pPr marL="0" lvl="0" indent="0" algn="l" rtl="0">
              <a:lnSpc>
                <a:spcPct val="150000"/>
              </a:lnSpc>
              <a:spcBef>
                <a:spcPts val="0"/>
              </a:spcBef>
              <a:spcAft>
                <a:spcPts val="0"/>
              </a:spcAft>
              <a:buNone/>
            </a:pPr>
            <a:r>
              <a:rPr lang="en" sz="1000" b="1">
                <a:solidFill>
                  <a:schemeClr val="lt2"/>
                </a:solidFill>
                <a:latin typeface="Assistant"/>
                <a:ea typeface="Assistant"/>
                <a:cs typeface="Assistant"/>
                <a:sym typeface="Assistant"/>
              </a:rPr>
              <a:t>CATEGORIES:</a:t>
            </a:r>
            <a:endParaRPr>
              <a:solidFill>
                <a:schemeClr val="lt2"/>
              </a:solidFill>
            </a:endParaRPr>
          </a:p>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rgbClr val="FFFFFF"/>
                </a:highlight>
              </a:rPr>
              <a:t>Table Corn Tortillas</a:t>
            </a:r>
            <a:endParaRPr sz="1050">
              <a:solidFill>
                <a:schemeClr val="lt2"/>
              </a:solidFill>
              <a:highlight>
                <a:srgbClr val="FFFFFF"/>
              </a:highlight>
            </a:endParaRPr>
          </a:p>
          <a:p>
            <a:pPr marL="457200" lvl="0" indent="-295275" algn="l" rtl="0">
              <a:lnSpc>
                <a:spcPct val="115000"/>
              </a:lnSpc>
              <a:spcBef>
                <a:spcPts val="0"/>
              </a:spcBef>
              <a:spcAft>
                <a:spcPts val="0"/>
              </a:spcAft>
              <a:buClr>
                <a:schemeClr val="lt2"/>
              </a:buClr>
              <a:buSzPts val="1050"/>
              <a:buFont typeface="Arial"/>
              <a:buChar char="●"/>
            </a:pPr>
            <a:r>
              <a:rPr lang="en" sz="1050">
                <a:solidFill>
                  <a:schemeClr val="lt2"/>
                </a:solidFill>
                <a:highlight>
                  <a:schemeClr val="lt1"/>
                </a:highlight>
              </a:rPr>
              <a:t>Corn Tortillas for Frying</a:t>
            </a:r>
            <a:endParaRPr sz="1050">
              <a:solidFill>
                <a:schemeClr val="lt2"/>
              </a:solidFill>
              <a:highlight>
                <a:srgbClr val="FFFFFF"/>
              </a:highlight>
            </a:endParaRPr>
          </a:p>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rgbClr val="FFFFFF"/>
                </a:highlight>
              </a:rPr>
              <a:t>Organic and Non-GMO Corn Tortillas</a:t>
            </a:r>
            <a:endParaRPr>
              <a:solidFill>
                <a:schemeClr val="lt2"/>
              </a:solidFill>
            </a:endParaRPr>
          </a:p>
        </p:txBody>
      </p:sp>
      <p:sp>
        <p:nvSpPr>
          <p:cNvPr id="528" name="Google Shape;528;p49"/>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FOODSERVICE PRODUCTS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51"/>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18</a:t>
            </a:fld>
            <a:endParaRPr/>
          </a:p>
        </p:txBody>
      </p:sp>
      <p:sp>
        <p:nvSpPr>
          <p:cNvPr id="545" name="Google Shape;545;p51"/>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Chips</a:t>
            </a:r>
            <a:endParaRPr/>
          </a:p>
        </p:txBody>
      </p:sp>
      <p:sp>
        <p:nvSpPr>
          <p:cNvPr id="546" name="Google Shape;546;p51"/>
          <p:cNvSpPr txBox="1">
            <a:spLocks noGrp="1"/>
          </p:cNvSpPr>
          <p:nvPr>
            <p:ph type="body" idx="1"/>
          </p:nvPr>
        </p:nvSpPr>
        <p:spPr>
          <a:xfrm>
            <a:off x="456250" y="2571750"/>
            <a:ext cx="38931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lt2"/>
                </a:solidFill>
              </a:rPr>
              <a:t>Mi Rancho® pre-cut chips and strips are made from stone-ground corn and ready to fry for an irresistible taste and texture. Additionally, our pre-fried tortilla chips are made with fresh corn for flavor that shines through with every bite.</a:t>
            </a:r>
            <a:endParaRPr>
              <a:solidFill>
                <a:schemeClr val="lt2"/>
              </a:solidFill>
            </a:endParaRPr>
          </a:p>
          <a:p>
            <a:pPr marL="0" lvl="0" indent="0" algn="l" rtl="0">
              <a:lnSpc>
                <a:spcPct val="115000"/>
              </a:lnSpc>
              <a:spcBef>
                <a:spcPts val="0"/>
              </a:spcBef>
              <a:spcAft>
                <a:spcPts val="0"/>
              </a:spcAft>
              <a:buNone/>
            </a:pPr>
            <a:endParaRPr>
              <a:solidFill>
                <a:schemeClr val="lt2"/>
              </a:solidFill>
            </a:endParaRPr>
          </a:p>
          <a:p>
            <a:pPr marL="0" lvl="0" indent="0" algn="l" rtl="0">
              <a:lnSpc>
                <a:spcPct val="150000"/>
              </a:lnSpc>
              <a:spcBef>
                <a:spcPts val="0"/>
              </a:spcBef>
              <a:spcAft>
                <a:spcPts val="0"/>
              </a:spcAft>
              <a:buNone/>
            </a:pPr>
            <a:r>
              <a:rPr lang="en" sz="1000" b="1">
                <a:solidFill>
                  <a:schemeClr val="lt2"/>
                </a:solidFill>
                <a:latin typeface="Assistant"/>
                <a:ea typeface="Assistant"/>
                <a:cs typeface="Assistant"/>
                <a:sym typeface="Assistant"/>
              </a:rPr>
              <a:t>CATEGORIES:</a:t>
            </a:r>
            <a:endParaRPr sz="1000" b="1">
              <a:solidFill>
                <a:schemeClr val="lt2"/>
              </a:solidFill>
              <a:latin typeface="Assistant"/>
              <a:ea typeface="Assistant"/>
              <a:cs typeface="Assistant"/>
              <a:sym typeface="Assistant"/>
            </a:endParaRPr>
          </a:p>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rgbClr val="FFFFFF"/>
                </a:highlight>
              </a:rPr>
              <a:t>Pre-cut, ready to fry</a:t>
            </a:r>
            <a:endParaRPr sz="1050">
              <a:solidFill>
                <a:schemeClr val="lt2"/>
              </a:solidFill>
              <a:highlight>
                <a:srgbClr val="FFFFFF"/>
              </a:highlight>
            </a:endParaRPr>
          </a:p>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rgbClr val="FFFFFF"/>
                </a:highlight>
              </a:rPr>
              <a:t>Fried Chips, ready to eat</a:t>
            </a:r>
            <a:endParaRPr>
              <a:solidFill>
                <a:schemeClr val="lt2"/>
              </a:solidFill>
            </a:endParaRPr>
          </a:p>
        </p:txBody>
      </p:sp>
      <p:sp>
        <p:nvSpPr>
          <p:cNvPr id="547" name="Google Shape;547;p51"/>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FOODSERVICE PRODUCTS</a:t>
            </a:r>
            <a:endParaRPr/>
          </a:p>
          <a:p>
            <a:pPr marL="0" lvl="0" indent="0" algn="l" rtl="0">
              <a:spcBef>
                <a:spcPts val="1200"/>
              </a:spcBef>
              <a:spcAft>
                <a:spcPts val="1200"/>
              </a:spcAft>
              <a:buNone/>
            </a:pPr>
            <a:endParaRPr/>
          </a:p>
        </p:txBody>
      </p:sp>
      <p:pic>
        <p:nvPicPr>
          <p:cNvPr id="548" name="Google Shape;548;p51"/>
          <p:cNvPicPr preferRelativeResize="0"/>
          <p:nvPr/>
        </p:nvPicPr>
        <p:blipFill rotWithShape="1">
          <a:blip r:embed="rId3">
            <a:alphaModFix/>
          </a:blip>
          <a:srcRect t="11900" b="11908"/>
          <a:stretch/>
        </p:blipFill>
        <p:spPr>
          <a:xfrm>
            <a:off x="5020725" y="228650"/>
            <a:ext cx="3893098" cy="443265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53"/>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19</a:t>
            </a:fld>
            <a:endParaRPr/>
          </a:p>
        </p:txBody>
      </p:sp>
      <p:pic>
        <p:nvPicPr>
          <p:cNvPr id="564" name="Google Shape;564;p53"/>
          <p:cNvPicPr preferRelativeResize="0"/>
          <p:nvPr/>
        </p:nvPicPr>
        <p:blipFill rotWithShape="1">
          <a:blip r:embed="rId3">
            <a:alphaModFix/>
          </a:blip>
          <a:srcRect l="20688" r="20688"/>
          <a:stretch/>
        </p:blipFill>
        <p:spPr>
          <a:xfrm>
            <a:off x="5020725" y="228650"/>
            <a:ext cx="3893094" cy="4432651"/>
          </a:xfrm>
          <a:prstGeom prst="rect">
            <a:avLst/>
          </a:prstGeom>
          <a:noFill/>
          <a:ln>
            <a:noFill/>
          </a:ln>
        </p:spPr>
      </p:pic>
      <p:sp>
        <p:nvSpPr>
          <p:cNvPr id="565" name="Google Shape;565;p53"/>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Pressed Flour Tortillas</a:t>
            </a:r>
            <a:endParaRPr/>
          </a:p>
        </p:txBody>
      </p:sp>
      <p:sp>
        <p:nvSpPr>
          <p:cNvPr id="566" name="Google Shape;566;p53"/>
          <p:cNvSpPr txBox="1">
            <a:spLocks noGrp="1"/>
          </p:cNvSpPr>
          <p:nvPr>
            <p:ph type="body" idx="1"/>
          </p:nvPr>
        </p:nvSpPr>
        <p:spPr>
          <a:xfrm>
            <a:off x="456250" y="2405175"/>
            <a:ext cx="4115700" cy="1734000"/>
          </a:xfrm>
          <a:prstGeom prst="rect">
            <a:avLst/>
          </a:prstGeom>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 sz="1000">
                <a:solidFill>
                  <a:schemeClr val="lt2"/>
                </a:solidFill>
              </a:rPr>
              <a:t>Mi Rancho® flour tortillas are baked in small batches, taking time to slowly proof the dough before they’re heat pressed, baked and gently cooled for packaging. The result is soft, pliable tortillas that are easy to roll in any application – from fajitas and burritos to soft tacos and quesadillas. Size ranges from 6</a:t>
            </a:r>
            <a:r>
              <a:rPr lang="en" sz="1050">
                <a:solidFill>
                  <a:srgbClr val="3C4043"/>
                </a:solidFill>
                <a:highlight>
                  <a:srgbClr val="FFFFFF"/>
                </a:highlight>
                <a:latin typeface="Roboto"/>
                <a:ea typeface="Roboto"/>
                <a:cs typeface="Roboto"/>
                <a:sym typeface="Roboto"/>
              </a:rPr>
              <a:t>"</a:t>
            </a:r>
            <a:r>
              <a:rPr lang="en" sz="1000">
                <a:solidFill>
                  <a:schemeClr val="lt2"/>
                </a:solidFill>
              </a:rPr>
              <a:t> to 14</a:t>
            </a:r>
            <a:r>
              <a:rPr lang="en" sz="1050">
                <a:solidFill>
                  <a:srgbClr val="3C4043"/>
                </a:solidFill>
                <a:highlight>
                  <a:srgbClr val="FFFFFF"/>
                </a:highlight>
                <a:latin typeface="Roboto"/>
                <a:ea typeface="Roboto"/>
                <a:cs typeface="Roboto"/>
                <a:sym typeface="Roboto"/>
              </a:rPr>
              <a:t>"</a:t>
            </a:r>
            <a:r>
              <a:rPr lang="en" sz="1000">
                <a:solidFill>
                  <a:schemeClr val="lt2"/>
                </a:solidFill>
              </a:rPr>
              <a:t>.</a:t>
            </a:r>
            <a:endParaRPr sz="1000">
              <a:solidFill>
                <a:schemeClr val="lt2"/>
              </a:solidFill>
            </a:endParaRPr>
          </a:p>
          <a:p>
            <a:pPr marL="0" lvl="0" indent="0" algn="l" rtl="0">
              <a:lnSpc>
                <a:spcPct val="115000"/>
              </a:lnSpc>
              <a:spcBef>
                <a:spcPts val="0"/>
              </a:spcBef>
              <a:spcAft>
                <a:spcPts val="0"/>
              </a:spcAft>
              <a:buNone/>
            </a:pPr>
            <a:endParaRPr sz="1000">
              <a:solidFill>
                <a:schemeClr val="lt2"/>
              </a:solidFill>
            </a:endParaRPr>
          </a:p>
          <a:p>
            <a:pPr marL="0" lvl="0" indent="0" algn="l" rtl="0">
              <a:lnSpc>
                <a:spcPct val="150000"/>
              </a:lnSpc>
              <a:spcBef>
                <a:spcPts val="0"/>
              </a:spcBef>
              <a:spcAft>
                <a:spcPts val="0"/>
              </a:spcAft>
              <a:buNone/>
            </a:pPr>
            <a:r>
              <a:rPr lang="en" sz="900" b="1">
                <a:solidFill>
                  <a:schemeClr val="lt2"/>
                </a:solidFill>
                <a:latin typeface="Assistant"/>
                <a:ea typeface="Assistant"/>
                <a:cs typeface="Assistant"/>
                <a:sym typeface="Assistant"/>
              </a:rPr>
              <a:t>CATEGORIES:</a:t>
            </a:r>
            <a:endParaRPr sz="1000">
              <a:solidFill>
                <a:schemeClr val="lt2"/>
              </a:solidFill>
            </a:endParaRPr>
          </a:p>
          <a:p>
            <a:pPr marL="457200" lvl="0" indent="-285750" algn="l" rtl="0">
              <a:lnSpc>
                <a:spcPct val="115000"/>
              </a:lnSpc>
              <a:spcBef>
                <a:spcPts val="0"/>
              </a:spcBef>
              <a:spcAft>
                <a:spcPts val="0"/>
              </a:spcAft>
              <a:buClr>
                <a:schemeClr val="lt2"/>
              </a:buClr>
              <a:buSzPts val="900"/>
              <a:buFont typeface="DM Sans"/>
              <a:buChar char="●"/>
            </a:pPr>
            <a:r>
              <a:rPr lang="en" sz="950">
                <a:solidFill>
                  <a:schemeClr val="lt2"/>
                </a:solidFill>
                <a:highlight>
                  <a:srgbClr val="FFFFFF"/>
                </a:highlight>
              </a:rPr>
              <a:t>Wheat Flour Tortillas</a:t>
            </a:r>
            <a:endParaRPr sz="950">
              <a:solidFill>
                <a:schemeClr val="lt2"/>
              </a:solidFill>
              <a:highlight>
                <a:srgbClr val="FFFFFF"/>
              </a:highlight>
            </a:endParaRPr>
          </a:p>
          <a:p>
            <a:pPr marL="457200" lvl="0" indent="-285750" algn="l" rtl="0">
              <a:lnSpc>
                <a:spcPct val="115000"/>
              </a:lnSpc>
              <a:spcBef>
                <a:spcPts val="0"/>
              </a:spcBef>
              <a:spcAft>
                <a:spcPts val="0"/>
              </a:spcAft>
              <a:buClr>
                <a:schemeClr val="lt2"/>
              </a:buClr>
              <a:buSzPts val="900"/>
              <a:buFont typeface="DM Sans"/>
              <a:buChar char="●"/>
            </a:pPr>
            <a:r>
              <a:rPr lang="en" sz="950">
                <a:solidFill>
                  <a:schemeClr val="lt2"/>
                </a:solidFill>
                <a:highlight>
                  <a:srgbClr val="FFFFFF"/>
                </a:highlight>
              </a:rPr>
              <a:t>Whole Wheat Flour Tortillas</a:t>
            </a:r>
            <a:endParaRPr sz="950">
              <a:solidFill>
                <a:schemeClr val="lt2"/>
              </a:solidFill>
              <a:highlight>
                <a:srgbClr val="FFFFFF"/>
              </a:highlight>
            </a:endParaRPr>
          </a:p>
          <a:p>
            <a:pPr marL="457200" lvl="0" indent="-285750" algn="l" rtl="0">
              <a:lnSpc>
                <a:spcPct val="115000"/>
              </a:lnSpc>
              <a:spcBef>
                <a:spcPts val="0"/>
              </a:spcBef>
              <a:spcAft>
                <a:spcPts val="0"/>
              </a:spcAft>
              <a:buClr>
                <a:schemeClr val="lt2"/>
              </a:buClr>
              <a:buSzPts val="900"/>
              <a:buFont typeface="DM Sans"/>
              <a:buChar char="●"/>
            </a:pPr>
            <a:r>
              <a:rPr lang="en" sz="950">
                <a:solidFill>
                  <a:schemeClr val="lt2"/>
                </a:solidFill>
                <a:highlight>
                  <a:srgbClr val="FFFFFF"/>
                </a:highlight>
              </a:rPr>
              <a:t>Organic and Non-GMO Flour Tortillas</a:t>
            </a:r>
            <a:endParaRPr sz="950">
              <a:solidFill>
                <a:schemeClr val="lt2"/>
              </a:solidFill>
              <a:highlight>
                <a:srgbClr val="FFFFFF"/>
              </a:highlight>
            </a:endParaRPr>
          </a:p>
          <a:p>
            <a:pPr marL="457200" lvl="0" indent="-285750" algn="l" rtl="0">
              <a:lnSpc>
                <a:spcPct val="115000"/>
              </a:lnSpc>
              <a:spcBef>
                <a:spcPts val="0"/>
              </a:spcBef>
              <a:spcAft>
                <a:spcPts val="0"/>
              </a:spcAft>
              <a:buClr>
                <a:schemeClr val="lt2"/>
              </a:buClr>
              <a:buSzPts val="900"/>
              <a:buFont typeface="DM Sans"/>
              <a:buChar char="●"/>
            </a:pPr>
            <a:r>
              <a:rPr lang="en" sz="950">
                <a:solidFill>
                  <a:schemeClr val="lt2"/>
                </a:solidFill>
                <a:highlight>
                  <a:srgbClr val="FFFFFF"/>
                </a:highlight>
              </a:rPr>
              <a:t>Gluten- Free</a:t>
            </a:r>
            <a:endParaRPr sz="950">
              <a:solidFill>
                <a:schemeClr val="lt2"/>
              </a:solidFill>
              <a:highlight>
                <a:srgbClr val="FFFFFF"/>
              </a:highlight>
            </a:endParaRPr>
          </a:p>
          <a:p>
            <a:pPr marL="457200" lvl="0" indent="-285750" algn="l" rtl="0">
              <a:lnSpc>
                <a:spcPct val="115000"/>
              </a:lnSpc>
              <a:spcBef>
                <a:spcPts val="0"/>
              </a:spcBef>
              <a:spcAft>
                <a:spcPts val="0"/>
              </a:spcAft>
              <a:buClr>
                <a:schemeClr val="lt2"/>
              </a:buClr>
              <a:buSzPts val="900"/>
              <a:buFont typeface="DM Sans"/>
              <a:buChar char="●"/>
            </a:pPr>
            <a:r>
              <a:rPr lang="en" sz="950">
                <a:solidFill>
                  <a:schemeClr val="lt2"/>
                </a:solidFill>
                <a:highlight>
                  <a:srgbClr val="FFFFFF"/>
                </a:highlight>
              </a:rPr>
              <a:t>Hybrid or Blended Tortillas</a:t>
            </a:r>
            <a:endParaRPr sz="950">
              <a:solidFill>
                <a:schemeClr val="lt2"/>
              </a:solidFill>
              <a:highlight>
                <a:srgbClr val="FFFFFF"/>
              </a:highlight>
            </a:endParaRPr>
          </a:p>
        </p:txBody>
      </p:sp>
      <p:sp>
        <p:nvSpPr>
          <p:cNvPr id="567" name="Google Shape;567;p53"/>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FOODSERVICE PRODUCTS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5"/>
        <p:cNvGrpSpPr/>
        <p:nvPr/>
      </p:nvGrpSpPr>
      <p:grpSpPr>
        <a:xfrm>
          <a:off x="0" y="0"/>
          <a:ext cx="0" cy="0"/>
          <a:chOff x="0" y="0"/>
          <a:chExt cx="0" cy="0"/>
        </a:xfrm>
      </p:grpSpPr>
      <p:pic>
        <p:nvPicPr>
          <p:cNvPr id="87" name="Google Shape;87;p17"/>
          <p:cNvPicPr preferRelativeResize="0"/>
          <p:nvPr/>
        </p:nvPicPr>
        <p:blipFill>
          <a:blip r:embed="rId3">
            <a:alphaModFix/>
          </a:blip>
          <a:stretch>
            <a:fillRect/>
          </a:stretch>
        </p:blipFill>
        <p:spPr>
          <a:xfrm>
            <a:off x="500075" y="391975"/>
            <a:ext cx="1133475" cy="708425"/>
          </a:xfrm>
          <a:prstGeom prst="rect">
            <a:avLst/>
          </a:prstGeom>
          <a:noFill/>
          <a:ln>
            <a:noFill/>
          </a:ln>
        </p:spPr>
      </p:pic>
      <p:pic>
        <p:nvPicPr>
          <p:cNvPr id="88" name="Google Shape;88;p17"/>
          <p:cNvPicPr preferRelativeResize="0"/>
          <p:nvPr/>
        </p:nvPicPr>
        <p:blipFill rotWithShape="1">
          <a:blip r:embed="rId4">
            <a:alphaModFix/>
          </a:blip>
          <a:srcRect t="9916" b="9916"/>
          <a:stretch/>
        </p:blipFill>
        <p:spPr>
          <a:xfrm>
            <a:off x="5027600" y="232075"/>
            <a:ext cx="3893100" cy="4679352"/>
          </a:xfrm>
          <a:prstGeom prst="rect">
            <a:avLst/>
          </a:prstGeom>
          <a:noFill/>
          <a:ln>
            <a:noFill/>
          </a:ln>
        </p:spPr>
      </p:pic>
      <p:pic>
        <p:nvPicPr>
          <p:cNvPr id="94" name="Google Shape;94;p17"/>
          <p:cNvPicPr preferRelativeResize="0">
            <a:picLocks noGrp="1"/>
          </p:cNvPicPr>
          <p:nvPr>
            <p:ph type="pic" idx="2"/>
          </p:nvPr>
        </p:nvPicPr>
        <p:blipFill rotWithShape="1">
          <a:blip r:embed="rId4">
            <a:alphaModFix/>
          </a:blip>
          <a:srcRect t="9904" b="9904"/>
          <a:stretch/>
        </p:blipFill>
        <p:spPr>
          <a:prstGeom prst="rect">
            <a:avLst/>
          </a:prstGeom>
        </p:spPr>
      </p:pic>
      <p:sp>
        <p:nvSpPr>
          <p:cNvPr id="95" name="Google Shape;95;p17"/>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Foodservice Capabilities</a:t>
            </a:r>
            <a:endParaRPr dirty="0"/>
          </a:p>
        </p:txBody>
      </p:sp>
      <p:sp>
        <p:nvSpPr>
          <p:cNvPr id="2" name="Text Placeholder 1">
            <a:extLst>
              <a:ext uri="{FF2B5EF4-FFF2-40B4-BE49-F238E27FC236}">
                <a16:creationId xmlns:a16="http://schemas.microsoft.com/office/drawing/2014/main" id="{8F33A664-0B6F-D34B-A567-618F451FF232}"/>
              </a:ext>
            </a:extLst>
          </p:cNvPr>
          <p:cNvSpPr>
            <a:spLocks noGrp="1"/>
          </p:cNvSpPr>
          <p:nvPr>
            <p:ph type="body" sz="quarter" idx="10"/>
          </p:nvPr>
        </p:nvSpPr>
        <p:spPr/>
        <p:txBody>
          <a:bodyPr/>
          <a:lstStyle/>
          <a:p>
            <a:r>
              <a:rPr lang="en-US" sz="1200" dirty="0">
                <a:solidFill>
                  <a:srgbClr val="002D3D"/>
                </a:solidFill>
              </a:rPr>
              <a:t>2022</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54"/>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20</a:t>
            </a:fld>
            <a:endParaRPr/>
          </a:p>
        </p:txBody>
      </p:sp>
      <p:sp>
        <p:nvSpPr>
          <p:cNvPr id="573" name="Google Shape;573;p54"/>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Flavored Wraps</a:t>
            </a:r>
            <a:endParaRPr/>
          </a:p>
        </p:txBody>
      </p:sp>
      <p:sp>
        <p:nvSpPr>
          <p:cNvPr id="574" name="Google Shape;574;p54"/>
          <p:cNvSpPr txBox="1">
            <a:spLocks noGrp="1"/>
          </p:cNvSpPr>
          <p:nvPr>
            <p:ph type="body" idx="1"/>
          </p:nvPr>
        </p:nvSpPr>
        <p:spPr>
          <a:xfrm>
            <a:off x="456250" y="2405200"/>
            <a:ext cx="41157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lt2"/>
                </a:solidFill>
              </a:rPr>
              <a:t>Our flavored tortilla wraps will perk up any dish with the irresistible scent, vibrant color and taste of fresh herbs and spices. They’re available in a variety sizes ranging from 10</a:t>
            </a:r>
            <a:r>
              <a:rPr lang="en" sz="1050">
                <a:solidFill>
                  <a:srgbClr val="3C4043"/>
                </a:solidFill>
                <a:highlight>
                  <a:srgbClr val="FFFFFF"/>
                </a:highlight>
                <a:latin typeface="Roboto"/>
                <a:ea typeface="Roboto"/>
                <a:cs typeface="Roboto"/>
                <a:sym typeface="Roboto"/>
              </a:rPr>
              <a:t>"</a:t>
            </a:r>
            <a:r>
              <a:rPr lang="en">
                <a:solidFill>
                  <a:schemeClr val="lt2"/>
                </a:solidFill>
              </a:rPr>
              <a:t>, 12</a:t>
            </a:r>
            <a:r>
              <a:rPr lang="en" sz="1050">
                <a:solidFill>
                  <a:srgbClr val="3C4043"/>
                </a:solidFill>
                <a:highlight>
                  <a:srgbClr val="FFFFFF"/>
                </a:highlight>
                <a:latin typeface="Roboto"/>
                <a:ea typeface="Roboto"/>
                <a:cs typeface="Roboto"/>
                <a:sym typeface="Roboto"/>
              </a:rPr>
              <a:t>",</a:t>
            </a:r>
            <a:r>
              <a:rPr lang="en">
                <a:solidFill>
                  <a:schemeClr val="lt2"/>
                </a:solidFill>
              </a:rPr>
              <a:t> and 14</a:t>
            </a:r>
            <a:r>
              <a:rPr lang="en" sz="1050">
                <a:solidFill>
                  <a:srgbClr val="3C4043"/>
                </a:solidFill>
                <a:highlight>
                  <a:srgbClr val="FFFFFF"/>
                </a:highlight>
                <a:latin typeface="Roboto"/>
                <a:ea typeface="Roboto"/>
                <a:cs typeface="Roboto"/>
                <a:sym typeface="Roboto"/>
              </a:rPr>
              <a:t>"</a:t>
            </a:r>
            <a:r>
              <a:rPr lang="en">
                <a:solidFill>
                  <a:schemeClr val="lt2"/>
                </a:solidFill>
              </a:rPr>
              <a:t>.</a:t>
            </a:r>
            <a:endParaRPr>
              <a:solidFill>
                <a:schemeClr val="lt2"/>
              </a:solidFill>
            </a:endParaRPr>
          </a:p>
          <a:p>
            <a:pPr marL="0" lvl="0" indent="0" algn="l" rtl="0">
              <a:lnSpc>
                <a:spcPct val="115000"/>
              </a:lnSpc>
              <a:spcBef>
                <a:spcPts val="0"/>
              </a:spcBef>
              <a:spcAft>
                <a:spcPts val="0"/>
              </a:spcAft>
              <a:buNone/>
            </a:pPr>
            <a:endParaRPr>
              <a:solidFill>
                <a:schemeClr val="lt2"/>
              </a:solidFill>
            </a:endParaRPr>
          </a:p>
          <a:p>
            <a:pPr marL="0" lvl="0" indent="0" algn="l" rtl="0">
              <a:lnSpc>
                <a:spcPct val="150000"/>
              </a:lnSpc>
              <a:spcBef>
                <a:spcPts val="0"/>
              </a:spcBef>
              <a:spcAft>
                <a:spcPts val="0"/>
              </a:spcAft>
              <a:buNone/>
            </a:pPr>
            <a:r>
              <a:rPr lang="en" sz="1000" b="1">
                <a:solidFill>
                  <a:schemeClr val="lt2"/>
                </a:solidFill>
                <a:latin typeface="Assistant"/>
                <a:ea typeface="Assistant"/>
                <a:cs typeface="Assistant"/>
                <a:sym typeface="Assistant"/>
              </a:rPr>
              <a:t>AVAILABLE FLAVORS:</a:t>
            </a:r>
            <a:endParaRPr sz="1000" b="1">
              <a:solidFill>
                <a:schemeClr val="lt2"/>
              </a:solidFill>
              <a:latin typeface="Assistant"/>
              <a:ea typeface="Assistant"/>
              <a:cs typeface="Assistant"/>
              <a:sym typeface="Assistant"/>
            </a:endParaRPr>
          </a:p>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chemeClr val="lt1"/>
                </a:highlight>
              </a:rPr>
              <a:t>C</a:t>
            </a:r>
            <a:r>
              <a:rPr lang="en">
                <a:solidFill>
                  <a:schemeClr val="lt2"/>
                </a:solidFill>
              </a:rPr>
              <a:t>hile Tomato</a:t>
            </a:r>
            <a:endParaRPr>
              <a:solidFill>
                <a:schemeClr val="lt2"/>
              </a:solidFill>
            </a:endParaRPr>
          </a:p>
          <a:p>
            <a:pPr marL="457200" lvl="0" indent="-292100" algn="l" rtl="0">
              <a:lnSpc>
                <a:spcPct val="115000"/>
              </a:lnSpc>
              <a:spcBef>
                <a:spcPts val="0"/>
              </a:spcBef>
              <a:spcAft>
                <a:spcPts val="0"/>
              </a:spcAft>
              <a:buClr>
                <a:schemeClr val="lt2"/>
              </a:buClr>
              <a:buSzPts val="1000"/>
              <a:buFont typeface="DM Sans"/>
              <a:buChar char="●"/>
            </a:pPr>
            <a:r>
              <a:rPr lang="en">
                <a:solidFill>
                  <a:schemeClr val="lt2"/>
                </a:solidFill>
              </a:rPr>
              <a:t>Chipotle</a:t>
            </a:r>
            <a:endParaRPr>
              <a:solidFill>
                <a:schemeClr val="lt2"/>
              </a:solidFill>
            </a:endParaRPr>
          </a:p>
          <a:p>
            <a:pPr marL="457200" lvl="0" indent="-292100" algn="l" rtl="0">
              <a:lnSpc>
                <a:spcPct val="115000"/>
              </a:lnSpc>
              <a:spcBef>
                <a:spcPts val="0"/>
              </a:spcBef>
              <a:spcAft>
                <a:spcPts val="0"/>
              </a:spcAft>
              <a:buClr>
                <a:schemeClr val="lt2"/>
              </a:buClr>
              <a:buSzPts val="1000"/>
              <a:buFont typeface="DM Sans"/>
              <a:buChar char="●"/>
            </a:pPr>
            <a:r>
              <a:rPr lang="en">
                <a:solidFill>
                  <a:schemeClr val="lt2"/>
                </a:solidFill>
              </a:rPr>
              <a:t>Spinach</a:t>
            </a:r>
            <a:endParaRPr>
              <a:solidFill>
                <a:schemeClr val="lt2"/>
              </a:solidFill>
            </a:endParaRPr>
          </a:p>
        </p:txBody>
      </p:sp>
      <p:sp>
        <p:nvSpPr>
          <p:cNvPr id="575" name="Google Shape;575;p54"/>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FOODSERVICE PRODUCTS</a:t>
            </a:r>
            <a:endParaRPr/>
          </a:p>
        </p:txBody>
      </p:sp>
      <p:pic>
        <p:nvPicPr>
          <p:cNvPr id="576" name="Google Shape;576;p54"/>
          <p:cNvPicPr preferRelativeResize="0"/>
          <p:nvPr/>
        </p:nvPicPr>
        <p:blipFill rotWithShape="1">
          <a:blip r:embed="rId3">
            <a:alphaModFix/>
          </a:blip>
          <a:srcRect l="11966" r="29434"/>
          <a:stretch/>
        </p:blipFill>
        <p:spPr>
          <a:xfrm>
            <a:off x="5020724" y="228650"/>
            <a:ext cx="3893099" cy="4432651"/>
          </a:xfrm>
          <a:prstGeom prst="rect">
            <a:avLst/>
          </a:prstGeom>
          <a:noFill/>
          <a:ln>
            <a:noFill/>
          </a:ln>
        </p:spPr>
      </p:pic>
      <p:sp>
        <p:nvSpPr>
          <p:cNvPr id="577" name="Google Shape;577;p54"/>
          <p:cNvSpPr txBox="1"/>
          <p:nvPr/>
        </p:nvSpPr>
        <p:spPr>
          <a:xfrm>
            <a:off x="2047550" y="3598475"/>
            <a:ext cx="2072400" cy="743400"/>
          </a:xfrm>
          <a:prstGeom prst="rect">
            <a:avLst/>
          </a:prstGeom>
          <a:noFill/>
          <a:ln>
            <a:noFill/>
          </a:ln>
        </p:spPr>
        <p:txBody>
          <a:bodyPr spcFirstLastPara="1" wrap="square" lIns="91425" tIns="91425" rIns="91425" bIns="91425" anchor="t" anchorCtr="0">
            <a:spAutoFit/>
          </a:bodyPr>
          <a:lstStyle/>
          <a:p>
            <a:pPr marL="457200" lvl="0" indent="-292100" algn="l" rtl="0">
              <a:lnSpc>
                <a:spcPct val="115000"/>
              </a:lnSpc>
              <a:spcBef>
                <a:spcPts val="0"/>
              </a:spcBef>
              <a:spcAft>
                <a:spcPts val="0"/>
              </a:spcAft>
              <a:buClr>
                <a:schemeClr val="lt2"/>
              </a:buClr>
              <a:buSzPts val="1000"/>
              <a:buFont typeface="DM Sans"/>
              <a:buChar char="●"/>
            </a:pPr>
            <a:r>
              <a:rPr lang="en" sz="1050">
                <a:solidFill>
                  <a:schemeClr val="lt2"/>
                </a:solidFill>
                <a:highlight>
                  <a:schemeClr val="lt1"/>
                </a:highlight>
                <a:latin typeface="DM Sans"/>
                <a:ea typeface="DM Sans"/>
                <a:cs typeface="DM Sans"/>
                <a:sym typeface="DM Sans"/>
              </a:rPr>
              <a:t>G</a:t>
            </a:r>
            <a:r>
              <a:rPr lang="en" sz="1100">
                <a:solidFill>
                  <a:schemeClr val="lt2"/>
                </a:solidFill>
                <a:latin typeface="DM Sans"/>
                <a:ea typeface="DM Sans"/>
                <a:cs typeface="DM Sans"/>
                <a:sym typeface="DM Sans"/>
              </a:rPr>
              <a:t>arlic Herb</a:t>
            </a:r>
            <a:endParaRPr sz="1100">
              <a:solidFill>
                <a:schemeClr val="lt2"/>
              </a:solidFill>
              <a:latin typeface="DM Sans"/>
              <a:ea typeface="DM Sans"/>
              <a:cs typeface="DM Sans"/>
              <a:sym typeface="DM Sans"/>
            </a:endParaRPr>
          </a:p>
          <a:p>
            <a:pPr marL="457200" lvl="0" indent="-292100" algn="l" rtl="0">
              <a:lnSpc>
                <a:spcPct val="115000"/>
              </a:lnSpc>
              <a:spcBef>
                <a:spcPts val="0"/>
              </a:spcBef>
              <a:spcAft>
                <a:spcPts val="0"/>
              </a:spcAft>
              <a:buClr>
                <a:schemeClr val="lt2"/>
              </a:buClr>
              <a:buSzPts val="1000"/>
              <a:buFont typeface="DM Sans"/>
              <a:buChar char="●"/>
            </a:pPr>
            <a:r>
              <a:rPr lang="en" sz="1100">
                <a:solidFill>
                  <a:schemeClr val="lt2"/>
                </a:solidFill>
                <a:latin typeface="DM Sans"/>
                <a:ea typeface="DM Sans"/>
                <a:cs typeface="DM Sans"/>
                <a:sym typeface="DM Sans"/>
              </a:rPr>
              <a:t>Tomato Basil</a:t>
            </a:r>
            <a:endParaRPr sz="1100">
              <a:solidFill>
                <a:schemeClr val="lt2"/>
              </a:solidFill>
              <a:latin typeface="DM Sans"/>
              <a:ea typeface="DM Sans"/>
              <a:cs typeface="DM Sans"/>
              <a:sym typeface="DM Sans"/>
            </a:endParaRPr>
          </a:p>
          <a:p>
            <a:pPr marL="457200" lvl="0" indent="-292100" algn="l" rtl="0">
              <a:lnSpc>
                <a:spcPct val="115000"/>
              </a:lnSpc>
              <a:spcBef>
                <a:spcPts val="0"/>
              </a:spcBef>
              <a:spcAft>
                <a:spcPts val="0"/>
              </a:spcAft>
              <a:buClr>
                <a:schemeClr val="lt2"/>
              </a:buClr>
              <a:buSzPts val="1000"/>
              <a:buFont typeface="DM Sans"/>
              <a:buChar char="●"/>
            </a:pPr>
            <a:r>
              <a:rPr lang="en" sz="1100">
                <a:solidFill>
                  <a:schemeClr val="lt2"/>
                </a:solidFill>
                <a:latin typeface="DM Sans"/>
                <a:ea typeface="DM Sans"/>
                <a:cs typeface="DM Sans"/>
                <a:sym typeface="DM Sans"/>
              </a:rPr>
              <a:t>Wheat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55"/>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21</a:t>
            </a:fld>
            <a:endParaRPr/>
          </a:p>
        </p:txBody>
      </p:sp>
      <p:pic>
        <p:nvPicPr>
          <p:cNvPr id="583" name="Google Shape;583;p55"/>
          <p:cNvPicPr preferRelativeResize="0"/>
          <p:nvPr/>
        </p:nvPicPr>
        <p:blipFill rotWithShape="1">
          <a:blip r:embed="rId3">
            <a:alphaModFix/>
          </a:blip>
          <a:srcRect l="20688" r="20688"/>
          <a:stretch/>
        </p:blipFill>
        <p:spPr>
          <a:xfrm>
            <a:off x="5020725" y="228650"/>
            <a:ext cx="3893100" cy="4432651"/>
          </a:xfrm>
          <a:prstGeom prst="rect">
            <a:avLst/>
          </a:prstGeom>
          <a:noFill/>
          <a:ln>
            <a:noFill/>
          </a:ln>
        </p:spPr>
      </p:pic>
      <p:sp>
        <p:nvSpPr>
          <p:cNvPr id="584" name="Google Shape;584;p55"/>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Masa</a:t>
            </a:r>
            <a:endParaRPr/>
          </a:p>
        </p:txBody>
      </p:sp>
      <p:sp>
        <p:nvSpPr>
          <p:cNvPr id="585" name="Google Shape;585;p55"/>
          <p:cNvSpPr txBox="1">
            <a:spLocks noGrp="1"/>
          </p:cNvSpPr>
          <p:nvPr>
            <p:ph type="body" idx="1"/>
          </p:nvPr>
        </p:nvSpPr>
        <p:spPr>
          <a:xfrm>
            <a:off x="456250" y="2571750"/>
            <a:ext cx="41157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solidFill>
                  <a:schemeClr val="lt2"/>
                </a:solidFill>
              </a:rPr>
              <a:t>Mi Rancho® masa is incomparable, made daily from freshly ground whole corn kernels for real corn flavor.</a:t>
            </a:r>
            <a:endParaRPr sz="1050">
              <a:solidFill>
                <a:schemeClr val="lt2"/>
              </a:solidFill>
              <a:highlight>
                <a:srgbClr val="FFFFFF"/>
              </a:highlight>
            </a:endParaRPr>
          </a:p>
        </p:txBody>
      </p:sp>
      <p:sp>
        <p:nvSpPr>
          <p:cNvPr id="586" name="Google Shape;586;p55"/>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FOODSERVICE PRODUCTS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90"/>
        <p:cNvGrpSpPr/>
        <p:nvPr/>
      </p:nvGrpSpPr>
      <p:grpSpPr>
        <a:xfrm>
          <a:off x="0" y="0"/>
          <a:ext cx="0" cy="0"/>
          <a:chOff x="0" y="0"/>
          <a:chExt cx="0" cy="0"/>
        </a:xfrm>
      </p:grpSpPr>
      <p:pic>
        <p:nvPicPr>
          <p:cNvPr id="591" name="Google Shape;591;p56"/>
          <p:cNvPicPr preferRelativeResize="0"/>
          <p:nvPr/>
        </p:nvPicPr>
        <p:blipFill rotWithShape="1">
          <a:blip r:embed="rId3">
            <a:alphaModFix/>
          </a:blip>
          <a:srcRect t="16074" b="7197"/>
          <a:stretch/>
        </p:blipFill>
        <p:spPr>
          <a:xfrm>
            <a:off x="224325" y="232350"/>
            <a:ext cx="8679301" cy="4438451"/>
          </a:xfrm>
          <a:prstGeom prst="rect">
            <a:avLst/>
          </a:prstGeom>
          <a:noFill/>
          <a:ln>
            <a:noFill/>
          </a:ln>
        </p:spPr>
      </p:pic>
      <p:sp>
        <p:nvSpPr>
          <p:cNvPr id="592" name="Google Shape;592;p56"/>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22</a:t>
            </a:fld>
            <a:endParaRPr dirty="0"/>
          </a:p>
        </p:txBody>
      </p:sp>
      <p:sp>
        <p:nvSpPr>
          <p:cNvPr id="593" name="Google Shape;593;p56"/>
          <p:cNvSpPr/>
          <p:nvPr/>
        </p:nvSpPr>
        <p:spPr>
          <a:xfrm>
            <a:off x="0" y="3485075"/>
            <a:ext cx="3837600" cy="1266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594" name="Google Shape;594;p56"/>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Marketing</a:t>
            </a:r>
            <a:endParaRPr dirty="0"/>
          </a:p>
        </p:txBody>
      </p:sp>
      <p:pic>
        <p:nvPicPr>
          <p:cNvPr id="595" name="Google Shape;595;p56"/>
          <p:cNvPicPr preferRelativeResize="0"/>
          <p:nvPr/>
        </p:nvPicPr>
        <p:blipFill rotWithShape="1">
          <a:blip r:embed="rId4">
            <a:alphaModFix/>
          </a:blip>
          <a:srcRect/>
          <a:stretch/>
        </p:blipFill>
        <p:spPr>
          <a:xfrm>
            <a:off x="161950" y="4594100"/>
            <a:ext cx="722700" cy="4516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57"/>
          <p:cNvSpPr/>
          <p:nvPr/>
        </p:nvSpPr>
        <p:spPr>
          <a:xfrm>
            <a:off x="4992225" y="0"/>
            <a:ext cx="4169700" cy="5143500"/>
          </a:xfrm>
          <a:prstGeom prst="rect">
            <a:avLst/>
          </a:prstGeom>
          <a:solidFill>
            <a:srgbClr val="FEF0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01" name="Google Shape;601;p57"/>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23</a:t>
            </a:fld>
            <a:endParaRPr dirty="0"/>
          </a:p>
        </p:txBody>
      </p:sp>
      <p:pic>
        <p:nvPicPr>
          <p:cNvPr id="602" name="Google Shape;602;p57"/>
          <p:cNvPicPr preferRelativeResize="0"/>
          <p:nvPr/>
        </p:nvPicPr>
        <p:blipFill rotWithShape="1">
          <a:blip r:embed="rId3">
            <a:alphaModFix/>
          </a:blip>
          <a:srcRect t="19" b="19"/>
          <a:stretch/>
        </p:blipFill>
        <p:spPr>
          <a:xfrm>
            <a:off x="5666725" y="129900"/>
            <a:ext cx="2820700" cy="5225846"/>
          </a:xfrm>
          <a:prstGeom prst="rect">
            <a:avLst/>
          </a:prstGeom>
          <a:noFill/>
          <a:ln>
            <a:noFill/>
          </a:ln>
        </p:spPr>
      </p:pic>
      <p:sp>
        <p:nvSpPr>
          <p:cNvPr id="603" name="Google Shape;603;p57"/>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chemeClr val="dk2"/>
                </a:solidFill>
              </a:rPr>
              <a:t>The Mi Rancho Community</a:t>
            </a:r>
            <a:endParaRPr dirty="0"/>
          </a:p>
        </p:txBody>
      </p:sp>
      <p:sp>
        <p:nvSpPr>
          <p:cNvPr id="604" name="Google Shape;604;p57"/>
          <p:cNvSpPr txBox="1">
            <a:spLocks noGrp="1"/>
          </p:cNvSpPr>
          <p:nvPr>
            <p:ph type="body" idx="1"/>
          </p:nvPr>
        </p:nvSpPr>
        <p:spPr>
          <a:xfrm>
            <a:off x="456250" y="2402150"/>
            <a:ext cx="40539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Building community is very important to us. With a dedicated and growing customer base, Mi Rancho has </a:t>
            </a:r>
            <a:br>
              <a:rPr lang="en" dirty="0">
                <a:solidFill>
                  <a:schemeClr val="lt2"/>
                </a:solidFill>
              </a:rPr>
            </a:br>
            <a:r>
              <a:rPr lang="en" dirty="0">
                <a:solidFill>
                  <a:schemeClr val="lt2"/>
                </a:solidFill>
              </a:rPr>
              <a:t>the built-in shopper. We are actively investing in our online community and nurturing repeat customers that seek out our products in stores.</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Follow and engage with us on</a:t>
            </a:r>
            <a:r>
              <a:rPr lang="en" dirty="0">
                <a:solidFill>
                  <a:schemeClr val="hlink"/>
                </a:solidFill>
                <a:latin typeface="DM Sans Medium"/>
                <a:ea typeface="DM Sans Medium"/>
                <a:cs typeface="DM Sans Medium"/>
                <a:sym typeface="DM Sans Medium"/>
              </a:rPr>
              <a:t> </a:t>
            </a:r>
            <a:r>
              <a:rPr lang="en" u="sng" dirty="0">
                <a:solidFill>
                  <a:schemeClr val="hlink"/>
                </a:solidFill>
                <a:latin typeface="DM Sans Medium"/>
                <a:ea typeface="DM Sans Medium"/>
                <a:cs typeface="DM Sans Medium"/>
                <a:sym typeface="DM Sans Medium"/>
                <a:hlinkClick r:id="rId4"/>
              </a:rPr>
              <a:t>Instagram</a:t>
            </a:r>
            <a:r>
              <a:rPr lang="en" dirty="0">
                <a:solidFill>
                  <a:schemeClr val="lt2"/>
                </a:solidFill>
              </a:rPr>
              <a:t>, </a:t>
            </a:r>
            <a:r>
              <a:rPr lang="en" u="sng" dirty="0">
                <a:solidFill>
                  <a:schemeClr val="hlink"/>
                </a:solidFill>
                <a:latin typeface="DM Sans Medium"/>
                <a:ea typeface="DM Sans Medium"/>
                <a:cs typeface="DM Sans Medium"/>
                <a:sym typeface="DM Sans Medium"/>
                <a:hlinkClick r:id="rId5"/>
              </a:rPr>
              <a:t>Facebook</a:t>
            </a:r>
            <a:r>
              <a:rPr lang="en" dirty="0">
                <a:solidFill>
                  <a:schemeClr val="lt2"/>
                </a:solidFill>
              </a:rPr>
              <a:t>, </a:t>
            </a:r>
            <a:r>
              <a:rPr lang="en" u="sng" dirty="0">
                <a:solidFill>
                  <a:schemeClr val="hlink"/>
                </a:solidFill>
                <a:latin typeface="DM Sans Medium"/>
                <a:ea typeface="DM Sans Medium"/>
                <a:cs typeface="DM Sans Medium"/>
                <a:sym typeface="DM Sans Medium"/>
                <a:hlinkClick r:id="rId6"/>
              </a:rPr>
              <a:t>TikTok</a:t>
            </a:r>
            <a:r>
              <a:rPr lang="en" dirty="0">
                <a:solidFill>
                  <a:schemeClr val="lt2"/>
                </a:solidFill>
              </a:rPr>
              <a:t>, and</a:t>
            </a:r>
            <a:r>
              <a:rPr lang="en" dirty="0">
                <a:solidFill>
                  <a:schemeClr val="hlink"/>
                </a:solidFill>
                <a:latin typeface="DM Sans Medium"/>
                <a:ea typeface="DM Sans Medium"/>
                <a:cs typeface="DM Sans Medium"/>
                <a:sym typeface="DM Sans Medium"/>
              </a:rPr>
              <a:t> </a:t>
            </a:r>
            <a:r>
              <a:rPr lang="en" u="sng" dirty="0">
                <a:solidFill>
                  <a:schemeClr val="hlink"/>
                </a:solidFill>
                <a:latin typeface="DM Sans Medium"/>
                <a:ea typeface="DM Sans Medium"/>
                <a:cs typeface="DM Sans Medium"/>
                <a:sym typeface="DM Sans Medium"/>
                <a:hlinkClick r:id="rId7"/>
              </a:rPr>
              <a:t>LinkedIn</a:t>
            </a:r>
            <a:r>
              <a:rPr lang="en" dirty="0">
                <a:solidFill>
                  <a:schemeClr val="lt2"/>
                </a:solidFill>
              </a:rPr>
              <a:t>. </a:t>
            </a:r>
            <a:endParaRPr dirty="0">
              <a:solidFill>
                <a:schemeClr val="lt2"/>
              </a:solidFill>
            </a:endParaRPr>
          </a:p>
          <a:p>
            <a:pPr marL="0" lvl="0" indent="0" algn="l" rtl="0">
              <a:spcBef>
                <a:spcPts val="0"/>
              </a:spcBef>
              <a:spcAft>
                <a:spcPts val="1200"/>
              </a:spcAft>
              <a:buNone/>
            </a:pPr>
            <a:endParaRPr dirty="0"/>
          </a:p>
        </p:txBody>
      </p:sp>
      <p:sp>
        <p:nvSpPr>
          <p:cNvPr id="605" name="Google Shape;605;p57"/>
          <p:cNvSpPr txBox="1">
            <a:spLocks noGrp="1"/>
          </p:cNvSpPr>
          <p:nvPr>
            <p:ph type="subTitle" idx="2"/>
          </p:nvPr>
        </p:nvSpPr>
        <p:spPr>
          <a:xfrm>
            <a:off x="456250" y="384350"/>
            <a:ext cx="46872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58"/>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24</a:t>
            </a:fld>
            <a:endParaRPr dirty="0"/>
          </a:p>
        </p:txBody>
      </p:sp>
      <p:sp>
        <p:nvSpPr>
          <p:cNvPr id="611" name="Google Shape;611;p58"/>
          <p:cNvSpPr/>
          <p:nvPr/>
        </p:nvSpPr>
        <p:spPr>
          <a:xfrm>
            <a:off x="4799325" y="516225"/>
            <a:ext cx="4006200" cy="933300"/>
          </a:xfrm>
          <a:prstGeom prst="rect">
            <a:avLst/>
          </a:prstGeom>
          <a:solidFill>
            <a:srgbClr val="E9F9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2" name="Google Shape;612;p58"/>
          <p:cNvSpPr txBox="1"/>
          <p:nvPr/>
        </p:nvSpPr>
        <p:spPr>
          <a:xfrm>
            <a:off x="5192877" y="682131"/>
            <a:ext cx="3449700" cy="6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dirty="0">
                <a:solidFill>
                  <a:srgbClr val="3C4043"/>
                </a:solidFill>
                <a:latin typeface="DM Sans"/>
                <a:ea typeface="DM Sans"/>
                <a:cs typeface="DM Sans"/>
                <a:sym typeface="DM Sans"/>
              </a:rPr>
              <a:t>Lorem ipsum dolor sit amet, consectetur adipiscing elit. Nam feugiat at ante id iaculis. In sodales mi quis leo placerat, vel iaculis augue vestibulum. </a:t>
            </a:r>
            <a:endParaRPr sz="900" dirty="0">
              <a:latin typeface="DM Sans"/>
              <a:ea typeface="DM Sans"/>
              <a:cs typeface="DM Sans"/>
              <a:sym typeface="DM Sans"/>
            </a:endParaRPr>
          </a:p>
        </p:txBody>
      </p:sp>
      <p:sp>
        <p:nvSpPr>
          <p:cNvPr id="613" name="Google Shape;613;p58"/>
          <p:cNvSpPr/>
          <p:nvPr/>
        </p:nvSpPr>
        <p:spPr>
          <a:xfrm>
            <a:off x="4799375" y="1560100"/>
            <a:ext cx="4006200" cy="933300"/>
          </a:xfrm>
          <a:prstGeom prst="rect">
            <a:avLst/>
          </a:prstGeom>
          <a:solidFill>
            <a:srgbClr val="FEF0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4" name="Google Shape;614;p58"/>
          <p:cNvSpPr txBox="1"/>
          <p:nvPr/>
        </p:nvSpPr>
        <p:spPr>
          <a:xfrm>
            <a:off x="5192877" y="1725988"/>
            <a:ext cx="3449700" cy="6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dirty="0">
                <a:solidFill>
                  <a:srgbClr val="3C4043"/>
                </a:solidFill>
                <a:latin typeface="DM Sans"/>
                <a:ea typeface="DM Sans"/>
                <a:cs typeface="DM Sans"/>
                <a:sym typeface="DM Sans"/>
              </a:rPr>
              <a:t>Lorem ipsum dolor sit amet, consectetur adipiscing elit. Nam feugiat at ante id iaculis. In sodales mi quis leo placerat, vel iaculis augue vestibulum. </a:t>
            </a:r>
            <a:endParaRPr sz="900" dirty="0">
              <a:latin typeface="DM Sans"/>
              <a:ea typeface="DM Sans"/>
              <a:cs typeface="DM Sans"/>
              <a:sym typeface="DM Sans"/>
            </a:endParaRPr>
          </a:p>
        </p:txBody>
      </p:sp>
      <p:sp>
        <p:nvSpPr>
          <p:cNvPr id="615" name="Google Shape;615;p58"/>
          <p:cNvSpPr/>
          <p:nvPr/>
        </p:nvSpPr>
        <p:spPr>
          <a:xfrm>
            <a:off x="4799350" y="2603975"/>
            <a:ext cx="4006200" cy="933300"/>
          </a:xfrm>
          <a:prstGeom prst="rect">
            <a:avLst/>
          </a:prstGeom>
          <a:solidFill>
            <a:srgbClr val="FCF6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6" name="Google Shape;616;p58"/>
          <p:cNvSpPr txBox="1"/>
          <p:nvPr/>
        </p:nvSpPr>
        <p:spPr>
          <a:xfrm>
            <a:off x="5192846" y="2769845"/>
            <a:ext cx="3449700" cy="6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dirty="0">
                <a:solidFill>
                  <a:srgbClr val="3C4043"/>
                </a:solidFill>
                <a:latin typeface="DM Sans"/>
                <a:ea typeface="DM Sans"/>
                <a:cs typeface="DM Sans"/>
                <a:sym typeface="DM Sans"/>
              </a:rPr>
              <a:t>Lorem ipsum dolor sit amet, consectetur adipiscing elit. Nam feugiat at ante id iaculis. In sodales mi quis leo placerat, vel iaculis augue vestibulum. </a:t>
            </a:r>
            <a:endParaRPr sz="900" dirty="0">
              <a:latin typeface="DM Sans"/>
              <a:ea typeface="DM Sans"/>
              <a:cs typeface="DM Sans"/>
              <a:sym typeface="DM Sans"/>
            </a:endParaRPr>
          </a:p>
        </p:txBody>
      </p:sp>
      <p:sp>
        <p:nvSpPr>
          <p:cNvPr id="617" name="Google Shape;617;p58"/>
          <p:cNvSpPr/>
          <p:nvPr/>
        </p:nvSpPr>
        <p:spPr>
          <a:xfrm>
            <a:off x="4799350" y="3653800"/>
            <a:ext cx="4006200" cy="933300"/>
          </a:xfrm>
          <a:prstGeom prst="rect">
            <a:avLst/>
          </a:prstGeom>
          <a:solidFill>
            <a:srgbClr val="EEF6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18" name="Google Shape;618;p58"/>
          <p:cNvSpPr txBox="1"/>
          <p:nvPr/>
        </p:nvSpPr>
        <p:spPr>
          <a:xfrm>
            <a:off x="5192846" y="3819670"/>
            <a:ext cx="3449700" cy="64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900" dirty="0">
                <a:solidFill>
                  <a:srgbClr val="3C4043"/>
                </a:solidFill>
                <a:latin typeface="DM Sans"/>
                <a:ea typeface="DM Sans"/>
                <a:cs typeface="DM Sans"/>
                <a:sym typeface="DM Sans"/>
              </a:rPr>
              <a:t>Lorem ipsum dolor sit amet, consectetur adipiscing elit. Nam feugiat at ante id iaculis. In sodales mi quis leo placerat, vel iaculis augue vestibulum. </a:t>
            </a:r>
            <a:endParaRPr sz="900" dirty="0">
              <a:latin typeface="DM Sans"/>
              <a:ea typeface="DM Sans"/>
              <a:cs typeface="DM Sans"/>
              <a:sym typeface="DM Sans"/>
            </a:endParaRPr>
          </a:p>
        </p:txBody>
      </p:sp>
      <p:sp>
        <p:nvSpPr>
          <p:cNvPr id="619" name="Google Shape;619;p58"/>
          <p:cNvSpPr txBox="1"/>
          <p:nvPr/>
        </p:nvSpPr>
        <p:spPr>
          <a:xfrm>
            <a:off x="4799325" y="516250"/>
            <a:ext cx="610500" cy="711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800" dirty="0">
                <a:solidFill>
                  <a:srgbClr val="206088"/>
                </a:solidFill>
                <a:latin typeface="Lexend SemiBold"/>
                <a:ea typeface="Lexend SemiBold"/>
                <a:cs typeface="Lexend SemiBold"/>
                <a:sym typeface="Lexend SemiBold"/>
              </a:rPr>
              <a:t>“</a:t>
            </a:r>
            <a:endParaRPr sz="3800" dirty="0">
              <a:solidFill>
                <a:srgbClr val="206088"/>
              </a:solidFill>
              <a:latin typeface="Lexend SemiBold"/>
              <a:ea typeface="Lexend SemiBold"/>
              <a:cs typeface="Lexend SemiBold"/>
              <a:sym typeface="Lexend SemiBold"/>
            </a:endParaRPr>
          </a:p>
        </p:txBody>
      </p:sp>
      <p:sp>
        <p:nvSpPr>
          <p:cNvPr id="620" name="Google Shape;620;p58"/>
          <p:cNvSpPr txBox="1"/>
          <p:nvPr/>
        </p:nvSpPr>
        <p:spPr>
          <a:xfrm>
            <a:off x="4799325" y="1560113"/>
            <a:ext cx="610500" cy="711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800" dirty="0">
                <a:solidFill>
                  <a:srgbClr val="E26E4C"/>
                </a:solidFill>
                <a:latin typeface="Lexend SemiBold"/>
                <a:ea typeface="Lexend SemiBold"/>
                <a:cs typeface="Lexend SemiBold"/>
                <a:sym typeface="Lexend SemiBold"/>
              </a:rPr>
              <a:t>“</a:t>
            </a:r>
            <a:endParaRPr sz="3800" dirty="0">
              <a:solidFill>
                <a:srgbClr val="E26E4C"/>
              </a:solidFill>
              <a:latin typeface="Lexend SemiBold"/>
              <a:ea typeface="Lexend SemiBold"/>
              <a:cs typeface="Lexend SemiBold"/>
              <a:sym typeface="Lexend SemiBold"/>
            </a:endParaRPr>
          </a:p>
        </p:txBody>
      </p:sp>
      <p:sp>
        <p:nvSpPr>
          <p:cNvPr id="621" name="Google Shape;621;p58"/>
          <p:cNvSpPr txBox="1"/>
          <p:nvPr/>
        </p:nvSpPr>
        <p:spPr>
          <a:xfrm>
            <a:off x="4799325" y="2606950"/>
            <a:ext cx="610500" cy="711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800" dirty="0">
                <a:solidFill>
                  <a:srgbClr val="C8A433"/>
                </a:solidFill>
                <a:latin typeface="Lexend SemiBold"/>
                <a:ea typeface="Lexend SemiBold"/>
                <a:cs typeface="Lexend SemiBold"/>
                <a:sym typeface="Lexend SemiBold"/>
              </a:rPr>
              <a:t>“</a:t>
            </a:r>
            <a:endParaRPr sz="3800" dirty="0">
              <a:solidFill>
                <a:srgbClr val="C8A433"/>
              </a:solidFill>
              <a:latin typeface="Lexend SemiBold"/>
              <a:ea typeface="Lexend SemiBold"/>
              <a:cs typeface="Lexend SemiBold"/>
              <a:sym typeface="Lexend SemiBold"/>
            </a:endParaRPr>
          </a:p>
        </p:txBody>
      </p:sp>
      <p:sp>
        <p:nvSpPr>
          <p:cNvPr id="622" name="Google Shape;622;p58"/>
          <p:cNvSpPr txBox="1"/>
          <p:nvPr/>
        </p:nvSpPr>
        <p:spPr>
          <a:xfrm>
            <a:off x="4799325" y="3647850"/>
            <a:ext cx="610500" cy="711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800" dirty="0">
                <a:solidFill>
                  <a:srgbClr val="88A581"/>
                </a:solidFill>
                <a:latin typeface="Lexend SemiBold"/>
                <a:ea typeface="Lexend SemiBold"/>
                <a:cs typeface="Lexend SemiBold"/>
                <a:sym typeface="Lexend SemiBold"/>
              </a:rPr>
              <a:t>“</a:t>
            </a:r>
            <a:endParaRPr sz="3800" dirty="0">
              <a:solidFill>
                <a:srgbClr val="88A581"/>
              </a:solidFill>
              <a:latin typeface="Lexend SemiBold"/>
              <a:ea typeface="Lexend SemiBold"/>
              <a:cs typeface="Lexend SemiBold"/>
              <a:sym typeface="Lexend SemiBold"/>
            </a:endParaRPr>
          </a:p>
        </p:txBody>
      </p:sp>
      <p:sp>
        <p:nvSpPr>
          <p:cNvPr id="623" name="Google Shape;623;p58"/>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Customer</a:t>
            </a:r>
            <a:endParaRPr dirty="0"/>
          </a:p>
          <a:p>
            <a:pPr marL="0" lvl="0" indent="0" algn="l" rtl="0">
              <a:spcBef>
                <a:spcPts val="0"/>
              </a:spcBef>
              <a:spcAft>
                <a:spcPts val="0"/>
              </a:spcAft>
              <a:buNone/>
            </a:pPr>
            <a:r>
              <a:rPr lang="en" dirty="0"/>
              <a:t>Reviews</a:t>
            </a:r>
            <a:endParaRPr dirty="0"/>
          </a:p>
        </p:txBody>
      </p:sp>
      <p:sp>
        <p:nvSpPr>
          <p:cNvPr id="624" name="Google Shape;624;p58"/>
          <p:cNvSpPr txBox="1">
            <a:spLocks noGrp="1"/>
          </p:cNvSpPr>
          <p:nvPr>
            <p:ph type="body" idx="1"/>
          </p:nvPr>
        </p:nvSpPr>
        <p:spPr>
          <a:xfrm>
            <a:off x="456250" y="2402150"/>
            <a:ext cx="40539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dirty="0">
                <a:solidFill>
                  <a:schemeClr val="lt2"/>
                </a:solidFill>
              </a:rPr>
              <a:t>We’re very thankful for the many amazing reviews we’ve received across platforms. Reviews of all forms give us insight into what products customers love and allow us </a:t>
            </a:r>
            <a:br>
              <a:rPr lang="en" dirty="0">
                <a:solidFill>
                  <a:schemeClr val="lt2"/>
                </a:solidFill>
              </a:rPr>
            </a:br>
            <a:r>
              <a:rPr lang="en" dirty="0">
                <a:solidFill>
                  <a:schemeClr val="lt2"/>
                </a:solidFill>
              </a:rPr>
              <a:t>to provide great customer service. </a:t>
            </a:r>
            <a:endParaRPr dirty="0"/>
          </a:p>
        </p:txBody>
      </p:sp>
      <p:sp>
        <p:nvSpPr>
          <p:cNvPr id="625" name="Google Shape;625;p58"/>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5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25</a:t>
            </a:fld>
            <a:endParaRPr dirty="0"/>
          </a:p>
        </p:txBody>
      </p:sp>
      <p:pic>
        <p:nvPicPr>
          <p:cNvPr id="631" name="Google Shape;631;p59"/>
          <p:cNvPicPr preferRelativeResize="0"/>
          <p:nvPr/>
        </p:nvPicPr>
        <p:blipFill rotWithShape="1">
          <a:blip r:embed="rId3">
            <a:alphaModFix/>
          </a:blip>
          <a:srcRect t="4353" b="10293"/>
          <a:stretch/>
        </p:blipFill>
        <p:spPr>
          <a:xfrm>
            <a:off x="6668875" y="506700"/>
            <a:ext cx="2235749" cy="4130099"/>
          </a:xfrm>
          <a:prstGeom prst="rect">
            <a:avLst/>
          </a:prstGeom>
          <a:noFill/>
          <a:ln>
            <a:noFill/>
          </a:ln>
        </p:spPr>
      </p:pic>
      <p:pic>
        <p:nvPicPr>
          <p:cNvPr id="632" name="Google Shape;632;p59"/>
          <p:cNvPicPr preferRelativeResize="0"/>
          <p:nvPr/>
        </p:nvPicPr>
        <p:blipFill rotWithShape="1">
          <a:blip r:embed="rId4">
            <a:alphaModFix/>
          </a:blip>
          <a:srcRect l="16331" t="35878" b="3862"/>
          <a:stretch/>
        </p:blipFill>
        <p:spPr>
          <a:xfrm>
            <a:off x="4699289" y="506700"/>
            <a:ext cx="1870661" cy="2021356"/>
          </a:xfrm>
          <a:prstGeom prst="rect">
            <a:avLst/>
          </a:prstGeom>
          <a:noFill/>
          <a:ln>
            <a:noFill/>
          </a:ln>
        </p:spPr>
      </p:pic>
      <p:pic>
        <p:nvPicPr>
          <p:cNvPr id="633" name="Google Shape;633;p59"/>
          <p:cNvPicPr preferRelativeResize="0"/>
          <p:nvPr/>
        </p:nvPicPr>
        <p:blipFill rotWithShape="1">
          <a:blip r:embed="rId5">
            <a:alphaModFix/>
          </a:blip>
          <a:srcRect t="1867" b="11687"/>
          <a:stretch/>
        </p:blipFill>
        <p:spPr>
          <a:xfrm>
            <a:off x="4699289" y="2615443"/>
            <a:ext cx="1870660" cy="2021358"/>
          </a:xfrm>
          <a:prstGeom prst="rect">
            <a:avLst/>
          </a:prstGeom>
          <a:noFill/>
          <a:ln>
            <a:noFill/>
          </a:ln>
        </p:spPr>
      </p:pic>
      <p:sp>
        <p:nvSpPr>
          <p:cNvPr id="634" name="Google Shape;634;p59"/>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Influencer Partners</a:t>
            </a:r>
            <a:endParaRPr dirty="0"/>
          </a:p>
        </p:txBody>
      </p:sp>
      <p:sp>
        <p:nvSpPr>
          <p:cNvPr id="635" name="Google Shape;635;p59"/>
          <p:cNvSpPr txBox="1">
            <a:spLocks noGrp="1"/>
          </p:cNvSpPr>
          <p:nvPr>
            <p:ph type="body" idx="1"/>
          </p:nvPr>
        </p:nvSpPr>
        <p:spPr>
          <a:xfrm>
            <a:off x="456250" y="2401150"/>
            <a:ext cx="39582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dirty="0">
                <a:solidFill>
                  <a:schemeClr val="lt2"/>
                </a:solidFill>
              </a:rPr>
              <a:t>As part of our efforts to grow our flourishing </a:t>
            </a:r>
            <a:br>
              <a:rPr lang="en" dirty="0">
                <a:solidFill>
                  <a:schemeClr val="lt2"/>
                </a:solidFill>
              </a:rPr>
            </a:br>
            <a:r>
              <a:rPr lang="en" dirty="0">
                <a:solidFill>
                  <a:schemeClr val="lt2"/>
                </a:solidFill>
              </a:rPr>
              <a:t>community, we’ve aligned with influencer partners to share Mi Rancho with their followers. Their content not only helps us reach more customers, but demonstrates the many ways Mi Rancho products can be enjoyed at home. This contributes greatly to the awareness and appeal of our brand to shoppers.</a:t>
            </a:r>
            <a:endParaRPr dirty="0"/>
          </a:p>
        </p:txBody>
      </p:sp>
      <p:sp>
        <p:nvSpPr>
          <p:cNvPr id="636" name="Google Shape;636;p59"/>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60"/>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26</a:t>
            </a:fld>
            <a:endParaRPr dirty="0"/>
          </a:p>
        </p:txBody>
      </p:sp>
      <p:pic>
        <p:nvPicPr>
          <p:cNvPr id="642" name="Google Shape;642;p60"/>
          <p:cNvPicPr preferRelativeResize="0"/>
          <p:nvPr/>
        </p:nvPicPr>
        <p:blipFill rotWithShape="1">
          <a:blip r:embed="rId3">
            <a:alphaModFix/>
          </a:blip>
          <a:srcRect l="9711" t="20618" r="6205" b="8914"/>
          <a:stretch/>
        </p:blipFill>
        <p:spPr>
          <a:xfrm>
            <a:off x="4657550" y="260050"/>
            <a:ext cx="3918525" cy="2188726"/>
          </a:xfrm>
          <a:prstGeom prst="rect">
            <a:avLst/>
          </a:prstGeom>
          <a:noFill/>
          <a:ln>
            <a:noFill/>
          </a:ln>
        </p:spPr>
      </p:pic>
      <p:pic>
        <p:nvPicPr>
          <p:cNvPr id="643" name="Google Shape;643;p60"/>
          <p:cNvPicPr preferRelativeResize="0"/>
          <p:nvPr/>
        </p:nvPicPr>
        <p:blipFill>
          <a:blip r:embed="rId4">
            <a:alphaModFix/>
          </a:blip>
          <a:stretch>
            <a:fillRect/>
          </a:stretch>
        </p:blipFill>
        <p:spPr>
          <a:xfrm>
            <a:off x="7239375" y="1092900"/>
            <a:ext cx="1699550" cy="672725"/>
          </a:xfrm>
          <a:prstGeom prst="rect">
            <a:avLst/>
          </a:prstGeom>
          <a:noFill/>
          <a:ln>
            <a:noFill/>
          </a:ln>
        </p:spPr>
      </p:pic>
      <p:pic>
        <p:nvPicPr>
          <p:cNvPr id="644" name="Google Shape;644;p60"/>
          <p:cNvPicPr preferRelativeResize="0"/>
          <p:nvPr/>
        </p:nvPicPr>
        <p:blipFill rotWithShape="1">
          <a:blip r:embed="rId5">
            <a:alphaModFix/>
          </a:blip>
          <a:srcRect l="12329" t="25211" r="3799" b="15992"/>
          <a:stretch/>
        </p:blipFill>
        <p:spPr>
          <a:xfrm>
            <a:off x="4657550" y="2628250"/>
            <a:ext cx="1817876" cy="1911997"/>
          </a:xfrm>
          <a:prstGeom prst="rect">
            <a:avLst/>
          </a:prstGeom>
          <a:noFill/>
          <a:ln>
            <a:noFill/>
          </a:ln>
        </p:spPr>
      </p:pic>
      <p:pic>
        <p:nvPicPr>
          <p:cNvPr id="645" name="Google Shape;645;p60"/>
          <p:cNvPicPr preferRelativeResize="0"/>
          <p:nvPr/>
        </p:nvPicPr>
        <p:blipFill rotWithShape="1">
          <a:blip r:embed="rId6">
            <a:alphaModFix/>
          </a:blip>
          <a:srcRect l="20467" t="9537" r="33141" b="17432"/>
          <a:stretch/>
        </p:blipFill>
        <p:spPr>
          <a:xfrm>
            <a:off x="6758200" y="2628450"/>
            <a:ext cx="1817874" cy="1911600"/>
          </a:xfrm>
          <a:prstGeom prst="rect">
            <a:avLst/>
          </a:prstGeom>
          <a:noFill/>
          <a:ln>
            <a:noFill/>
          </a:ln>
        </p:spPr>
      </p:pic>
      <p:pic>
        <p:nvPicPr>
          <p:cNvPr id="646" name="Google Shape;646;p60"/>
          <p:cNvPicPr preferRelativeResize="0"/>
          <p:nvPr/>
        </p:nvPicPr>
        <p:blipFill>
          <a:blip r:embed="rId7">
            <a:alphaModFix/>
          </a:blip>
          <a:stretch>
            <a:fillRect/>
          </a:stretch>
        </p:blipFill>
        <p:spPr>
          <a:xfrm>
            <a:off x="8108875" y="3894950"/>
            <a:ext cx="830050" cy="830050"/>
          </a:xfrm>
          <a:prstGeom prst="rect">
            <a:avLst/>
          </a:prstGeom>
          <a:noFill/>
          <a:ln>
            <a:noFill/>
          </a:ln>
        </p:spPr>
      </p:pic>
      <p:pic>
        <p:nvPicPr>
          <p:cNvPr id="647" name="Google Shape;647;p60"/>
          <p:cNvPicPr preferRelativeResize="0"/>
          <p:nvPr/>
        </p:nvPicPr>
        <p:blipFill rotWithShape="1">
          <a:blip r:embed="rId8">
            <a:alphaModFix/>
          </a:blip>
          <a:srcRect l="8149" r="10278"/>
          <a:stretch/>
        </p:blipFill>
        <p:spPr>
          <a:xfrm>
            <a:off x="5796677" y="3894950"/>
            <a:ext cx="865993" cy="830050"/>
          </a:xfrm>
          <a:prstGeom prst="rect">
            <a:avLst/>
          </a:prstGeom>
          <a:noFill/>
          <a:ln>
            <a:noFill/>
          </a:ln>
        </p:spPr>
      </p:pic>
      <p:sp>
        <p:nvSpPr>
          <p:cNvPr id="648" name="Google Shape;648;p60"/>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Recipe Library</a:t>
            </a:r>
            <a:endParaRPr dirty="0"/>
          </a:p>
        </p:txBody>
      </p:sp>
      <p:sp>
        <p:nvSpPr>
          <p:cNvPr id="649" name="Google Shape;649;p60"/>
          <p:cNvSpPr txBox="1">
            <a:spLocks noGrp="1"/>
          </p:cNvSpPr>
          <p:nvPr>
            <p:ph type="body" idx="1"/>
          </p:nvPr>
        </p:nvSpPr>
        <p:spPr>
          <a:xfrm>
            <a:off x="456250" y="2388050"/>
            <a:ext cx="38943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We love to show our products in action! Our growing recipe library has become a valuable resource for </a:t>
            </a:r>
            <a:br>
              <a:rPr lang="en" dirty="0">
                <a:solidFill>
                  <a:schemeClr val="lt2"/>
                </a:solidFill>
              </a:rPr>
            </a:br>
            <a:r>
              <a:rPr lang="en" dirty="0">
                <a:solidFill>
                  <a:schemeClr val="lt2"/>
                </a:solidFill>
              </a:rPr>
              <a:t>our community, both customers and accounts. We’ve collaborated with various partners to make sure recipes stay fresh, interesting, and hunger-inducing. </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Find all of our recipes here: </a:t>
            </a:r>
            <a:r>
              <a:rPr lang="en" u="sng" dirty="0">
                <a:solidFill>
                  <a:schemeClr val="hlink"/>
                </a:solidFill>
                <a:latin typeface="DM Sans Medium"/>
                <a:ea typeface="DM Sans Medium"/>
                <a:cs typeface="DM Sans Medium"/>
                <a:sym typeface="DM Sans Medium"/>
                <a:hlinkClick r:id="rId9"/>
              </a:rPr>
              <a:t>mirancho.com/recipes</a:t>
            </a:r>
            <a:endParaRPr dirty="0">
              <a:solidFill>
                <a:schemeClr val="lt2"/>
              </a:solidFill>
              <a:latin typeface="DM Sans Medium"/>
              <a:ea typeface="DM Sans Medium"/>
              <a:cs typeface="DM Sans Medium"/>
              <a:sym typeface="DM Sans Medium"/>
            </a:endParaRPr>
          </a:p>
          <a:p>
            <a:pPr marL="0" lvl="0" indent="0" algn="l" rtl="0">
              <a:spcBef>
                <a:spcPts val="0"/>
              </a:spcBef>
              <a:spcAft>
                <a:spcPts val="1200"/>
              </a:spcAft>
              <a:buNone/>
            </a:pPr>
            <a:endParaRPr dirty="0"/>
          </a:p>
        </p:txBody>
      </p:sp>
      <p:sp>
        <p:nvSpPr>
          <p:cNvPr id="650" name="Google Shape;650;p60"/>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Clr>
                <a:schemeClr val="dk1"/>
              </a:buClr>
              <a:buSzPts val="1100"/>
              <a:buFont typeface="Arial"/>
              <a:buNone/>
            </a:pPr>
            <a:r>
              <a:rPr lang="en" sz="1500" dirty="0">
                <a:solidFill>
                  <a:srgbClr val="BB452A"/>
                </a:solidFill>
              </a:rPr>
              <a:t>MARKETING &amp; ADVERTISING INVESTMENTS</a:t>
            </a:r>
            <a:endParaRPr sz="15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55" name="Google Shape;655;p61"/>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27</a:t>
            </a:fld>
            <a:endParaRPr dirty="0"/>
          </a:p>
        </p:txBody>
      </p:sp>
      <p:pic>
        <p:nvPicPr>
          <p:cNvPr id="656" name="Google Shape;656;p61"/>
          <p:cNvPicPr preferRelativeResize="0"/>
          <p:nvPr/>
        </p:nvPicPr>
        <p:blipFill rotWithShape="1">
          <a:blip r:embed="rId3">
            <a:alphaModFix/>
          </a:blip>
          <a:srcRect/>
          <a:stretch/>
        </p:blipFill>
        <p:spPr>
          <a:xfrm>
            <a:off x="6704050" y="318025"/>
            <a:ext cx="2178976" cy="2178976"/>
          </a:xfrm>
          <a:prstGeom prst="rect">
            <a:avLst/>
          </a:prstGeom>
          <a:noFill/>
          <a:ln>
            <a:noFill/>
          </a:ln>
        </p:spPr>
      </p:pic>
      <p:pic>
        <p:nvPicPr>
          <p:cNvPr id="657" name="Google Shape;657;p61"/>
          <p:cNvPicPr preferRelativeResize="0"/>
          <p:nvPr/>
        </p:nvPicPr>
        <p:blipFill rotWithShape="1">
          <a:blip r:embed="rId4">
            <a:alphaModFix/>
          </a:blip>
          <a:srcRect/>
          <a:stretch/>
        </p:blipFill>
        <p:spPr>
          <a:xfrm>
            <a:off x="4751700" y="2628452"/>
            <a:ext cx="3713398" cy="1943729"/>
          </a:xfrm>
          <a:prstGeom prst="rect">
            <a:avLst/>
          </a:prstGeom>
          <a:noFill/>
          <a:ln>
            <a:noFill/>
          </a:ln>
        </p:spPr>
      </p:pic>
      <p:pic>
        <p:nvPicPr>
          <p:cNvPr id="658" name="Google Shape;658;p61"/>
          <p:cNvPicPr preferRelativeResize="0"/>
          <p:nvPr/>
        </p:nvPicPr>
        <p:blipFill rotWithShape="1">
          <a:blip r:embed="rId5">
            <a:alphaModFix/>
          </a:blip>
          <a:srcRect/>
          <a:stretch/>
        </p:blipFill>
        <p:spPr>
          <a:xfrm>
            <a:off x="4384150" y="323763"/>
            <a:ext cx="2178976" cy="2178976"/>
          </a:xfrm>
          <a:prstGeom prst="rect">
            <a:avLst/>
          </a:prstGeom>
          <a:noFill/>
          <a:ln>
            <a:noFill/>
          </a:ln>
        </p:spPr>
      </p:pic>
      <p:sp>
        <p:nvSpPr>
          <p:cNvPr id="659" name="Google Shape;659;p61"/>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chemeClr val="dk2"/>
                </a:solidFill>
              </a:rPr>
              <a:t>Customer Ad Examples</a:t>
            </a:r>
            <a:endParaRPr dirty="0"/>
          </a:p>
        </p:txBody>
      </p:sp>
      <p:sp>
        <p:nvSpPr>
          <p:cNvPr id="660" name="Google Shape;660;p61"/>
          <p:cNvSpPr txBox="1">
            <a:spLocks noGrp="1"/>
          </p:cNvSpPr>
          <p:nvPr>
            <p:ph type="body" idx="1"/>
          </p:nvPr>
        </p:nvSpPr>
        <p:spPr>
          <a:xfrm>
            <a:off x="456250" y="2388050"/>
            <a:ext cx="34248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As an account of Mi Rancho’s, we look for opportunities to directly promote shopping </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at your location through marketing and advertising efforts. </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Our dedication to highlighting and supporting </a:t>
            </a:r>
            <a:br>
              <a:rPr lang="en" dirty="0">
                <a:solidFill>
                  <a:schemeClr val="lt2"/>
                </a:solidFill>
              </a:rPr>
            </a:br>
            <a:r>
              <a:rPr lang="en" dirty="0">
                <a:solidFill>
                  <a:schemeClr val="lt2"/>
                </a:solidFill>
              </a:rPr>
              <a:t>our accounts helps our customer base find </a:t>
            </a:r>
            <a:br>
              <a:rPr lang="en" dirty="0">
                <a:solidFill>
                  <a:schemeClr val="lt2"/>
                </a:solidFill>
              </a:rPr>
            </a:br>
            <a:r>
              <a:rPr lang="en" dirty="0">
                <a:solidFill>
                  <a:schemeClr val="lt2"/>
                </a:solidFill>
              </a:rPr>
              <a:t>their favorite Mi Rancho products at stores </a:t>
            </a:r>
            <a:br>
              <a:rPr lang="en" dirty="0">
                <a:solidFill>
                  <a:schemeClr val="lt2"/>
                </a:solidFill>
              </a:rPr>
            </a:br>
            <a:r>
              <a:rPr lang="en" dirty="0">
                <a:solidFill>
                  <a:schemeClr val="lt2"/>
                </a:solidFill>
              </a:rPr>
              <a:t>and restaurants near them. </a:t>
            </a:r>
            <a:endParaRPr dirty="0">
              <a:solidFill>
                <a:schemeClr val="lt2"/>
              </a:solidFill>
            </a:endParaRPr>
          </a:p>
          <a:p>
            <a:pPr marL="0" lvl="0" indent="0" algn="l" rtl="0">
              <a:spcBef>
                <a:spcPts val="0"/>
              </a:spcBef>
              <a:spcAft>
                <a:spcPts val="1200"/>
              </a:spcAft>
              <a:buNone/>
            </a:pPr>
            <a:endParaRPr dirty="0"/>
          </a:p>
        </p:txBody>
      </p:sp>
      <p:sp>
        <p:nvSpPr>
          <p:cNvPr id="661" name="Google Shape;661;p61"/>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62"/>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28</a:t>
            </a:fld>
            <a:endParaRPr dirty="0"/>
          </a:p>
        </p:txBody>
      </p:sp>
      <p:pic>
        <p:nvPicPr>
          <p:cNvPr id="667" name="Google Shape;667;p62"/>
          <p:cNvPicPr preferRelativeResize="0"/>
          <p:nvPr/>
        </p:nvPicPr>
        <p:blipFill rotWithShape="1">
          <a:blip r:embed="rId3">
            <a:alphaModFix/>
          </a:blip>
          <a:srcRect l="23674" t="24339" r="24802"/>
          <a:stretch/>
        </p:blipFill>
        <p:spPr>
          <a:xfrm>
            <a:off x="6833050" y="321200"/>
            <a:ext cx="2085202" cy="2040876"/>
          </a:xfrm>
          <a:prstGeom prst="rect">
            <a:avLst/>
          </a:prstGeom>
          <a:noFill/>
          <a:ln>
            <a:noFill/>
          </a:ln>
        </p:spPr>
      </p:pic>
      <p:pic>
        <p:nvPicPr>
          <p:cNvPr id="668" name="Google Shape;668;p62"/>
          <p:cNvPicPr preferRelativeResize="0"/>
          <p:nvPr/>
        </p:nvPicPr>
        <p:blipFill>
          <a:blip r:embed="rId4">
            <a:alphaModFix/>
          </a:blip>
          <a:stretch>
            <a:fillRect/>
          </a:stretch>
        </p:blipFill>
        <p:spPr>
          <a:xfrm>
            <a:off x="4685625" y="321200"/>
            <a:ext cx="2040876" cy="2040876"/>
          </a:xfrm>
          <a:prstGeom prst="rect">
            <a:avLst/>
          </a:prstGeom>
          <a:noFill/>
          <a:ln>
            <a:noFill/>
          </a:ln>
        </p:spPr>
      </p:pic>
      <p:pic>
        <p:nvPicPr>
          <p:cNvPr id="669" name="Google Shape;669;p62"/>
          <p:cNvPicPr preferRelativeResize="0"/>
          <p:nvPr/>
        </p:nvPicPr>
        <p:blipFill rotWithShape="1">
          <a:blip r:embed="rId5">
            <a:alphaModFix/>
          </a:blip>
          <a:srcRect/>
          <a:stretch/>
        </p:blipFill>
        <p:spPr>
          <a:xfrm>
            <a:off x="6833050" y="2454850"/>
            <a:ext cx="2085199" cy="2085199"/>
          </a:xfrm>
          <a:prstGeom prst="rect">
            <a:avLst/>
          </a:prstGeom>
          <a:noFill/>
          <a:ln>
            <a:noFill/>
          </a:ln>
        </p:spPr>
      </p:pic>
      <p:pic>
        <p:nvPicPr>
          <p:cNvPr id="670" name="Google Shape;670;p62"/>
          <p:cNvPicPr preferRelativeResize="0"/>
          <p:nvPr/>
        </p:nvPicPr>
        <p:blipFill rotWithShape="1">
          <a:blip r:embed="rId6">
            <a:alphaModFix/>
          </a:blip>
          <a:srcRect l="50760" t="6095" r="1257" b="2236"/>
          <a:stretch/>
        </p:blipFill>
        <p:spPr>
          <a:xfrm>
            <a:off x="4685625" y="2454850"/>
            <a:ext cx="2040878" cy="2040876"/>
          </a:xfrm>
          <a:prstGeom prst="rect">
            <a:avLst/>
          </a:prstGeom>
          <a:noFill/>
          <a:ln>
            <a:noFill/>
          </a:ln>
        </p:spPr>
      </p:pic>
      <p:sp>
        <p:nvSpPr>
          <p:cNvPr id="671" name="Google Shape;671;p62"/>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n" dirty="0">
                <a:solidFill>
                  <a:schemeClr val="dk2"/>
                </a:solidFill>
              </a:rPr>
              <a:t>Mi Rancho </a:t>
            </a:r>
            <a:endParaRPr dirty="0">
              <a:solidFill>
                <a:schemeClr val="dk2"/>
              </a:solidFill>
            </a:endParaRPr>
          </a:p>
          <a:p>
            <a:pPr marL="0" lvl="0" indent="0" algn="l" rtl="0">
              <a:spcBef>
                <a:spcPts val="0"/>
              </a:spcBef>
              <a:spcAft>
                <a:spcPts val="0"/>
              </a:spcAft>
              <a:buNone/>
            </a:pPr>
            <a:r>
              <a:rPr lang="en" dirty="0">
                <a:solidFill>
                  <a:schemeClr val="dk2"/>
                </a:solidFill>
              </a:rPr>
              <a:t>Content</a:t>
            </a:r>
            <a:endParaRPr dirty="0"/>
          </a:p>
        </p:txBody>
      </p:sp>
      <p:sp>
        <p:nvSpPr>
          <p:cNvPr id="672" name="Google Shape;672;p62"/>
          <p:cNvSpPr txBox="1">
            <a:spLocks noGrp="1"/>
          </p:cNvSpPr>
          <p:nvPr>
            <p:ph type="body" idx="1"/>
          </p:nvPr>
        </p:nvSpPr>
        <p:spPr>
          <a:xfrm>
            <a:off x="456250" y="2402150"/>
            <a:ext cx="4053900" cy="17340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Through our content, we aim to connect, inspire, </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and educate our community. We love to share recipes, behind-the-scene looks at our team, and provide easy-to-understand information about processes, standards, and more. </a:t>
            </a: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lt2"/>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All of this content is available to our partners to use </a:t>
            </a:r>
            <a:br>
              <a:rPr lang="en" dirty="0">
                <a:solidFill>
                  <a:schemeClr val="lt2"/>
                </a:solidFill>
              </a:rPr>
            </a:br>
            <a:r>
              <a:rPr lang="en" dirty="0">
                <a:solidFill>
                  <a:schemeClr val="lt2"/>
                </a:solidFill>
              </a:rPr>
              <a:t>and reshare on their own accounts, if desired!</a:t>
            </a:r>
            <a:endParaRPr dirty="0">
              <a:solidFill>
                <a:schemeClr val="lt2"/>
              </a:solidFill>
            </a:endParaRPr>
          </a:p>
          <a:p>
            <a:pPr marL="0" lvl="0" indent="0" algn="l" rtl="0">
              <a:spcBef>
                <a:spcPts val="0"/>
              </a:spcBef>
              <a:spcAft>
                <a:spcPts val="1200"/>
              </a:spcAft>
              <a:buNone/>
            </a:pPr>
            <a:endParaRPr dirty="0"/>
          </a:p>
        </p:txBody>
      </p:sp>
      <p:sp>
        <p:nvSpPr>
          <p:cNvPr id="673" name="Google Shape;673;p62"/>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78" name="Google Shape;678;p63"/>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29</a:t>
            </a:fld>
            <a:endParaRPr dirty="0"/>
          </a:p>
        </p:txBody>
      </p:sp>
      <p:sp>
        <p:nvSpPr>
          <p:cNvPr id="679" name="Google Shape;679;p63"/>
          <p:cNvSpPr txBox="1"/>
          <p:nvPr/>
        </p:nvSpPr>
        <p:spPr>
          <a:xfrm>
            <a:off x="456250" y="3488600"/>
            <a:ext cx="3713400" cy="615600"/>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 dirty="0">
                <a:solidFill>
                  <a:srgbClr val="002D3D"/>
                </a:solidFill>
                <a:latin typeface="Faustina"/>
                <a:ea typeface="Faustina"/>
                <a:cs typeface="Faustina"/>
                <a:sym typeface="Faustina"/>
              </a:rPr>
              <a:t>Interested to learn more about the marketing support we can provide?</a:t>
            </a:r>
            <a:endParaRPr dirty="0">
              <a:solidFill>
                <a:srgbClr val="002D3D"/>
              </a:solidFill>
              <a:latin typeface="Faustina"/>
              <a:ea typeface="Faustina"/>
              <a:cs typeface="Faustina"/>
              <a:sym typeface="Faustina"/>
            </a:endParaRPr>
          </a:p>
        </p:txBody>
      </p:sp>
      <p:pic>
        <p:nvPicPr>
          <p:cNvPr id="680" name="Google Shape;680;p63"/>
          <p:cNvPicPr preferRelativeResize="0"/>
          <p:nvPr/>
        </p:nvPicPr>
        <p:blipFill rotWithShape="1">
          <a:blip r:embed="rId3">
            <a:alphaModFix/>
          </a:blip>
          <a:srcRect t="22174" b="1883"/>
          <a:stretch/>
        </p:blipFill>
        <p:spPr>
          <a:xfrm>
            <a:off x="5020725" y="228650"/>
            <a:ext cx="3893100" cy="4432650"/>
          </a:xfrm>
          <a:prstGeom prst="rect">
            <a:avLst/>
          </a:prstGeom>
          <a:noFill/>
          <a:ln>
            <a:noFill/>
          </a:ln>
        </p:spPr>
      </p:pic>
      <p:sp>
        <p:nvSpPr>
          <p:cNvPr id="681" name="Google Shape;681;p63"/>
          <p:cNvSpPr txBox="1"/>
          <p:nvPr/>
        </p:nvSpPr>
        <p:spPr>
          <a:xfrm>
            <a:off x="456250" y="4137400"/>
            <a:ext cx="3713400" cy="354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dirty="0">
                <a:solidFill>
                  <a:srgbClr val="3C4043"/>
                </a:solidFill>
                <a:latin typeface="DM Sans"/>
                <a:ea typeface="DM Sans"/>
                <a:cs typeface="DM Sans"/>
                <a:sym typeface="DM Sans"/>
              </a:rPr>
              <a:t>Get in touch with us at </a:t>
            </a:r>
            <a:r>
              <a:rPr lang="en" sz="1100" b="1" u="sng" dirty="0">
                <a:solidFill>
                  <a:srgbClr val="206088"/>
                </a:solidFill>
                <a:highlight>
                  <a:srgbClr val="FEF0E9"/>
                </a:highlight>
                <a:latin typeface="DM Sans"/>
                <a:ea typeface="DM Sans"/>
                <a:cs typeface="DM Sans"/>
                <a:sym typeface="DM Sans"/>
              </a:rPr>
              <a:t>email@mirancho.com</a:t>
            </a:r>
            <a:r>
              <a:rPr lang="en" sz="1100" dirty="0">
                <a:solidFill>
                  <a:srgbClr val="3C4043"/>
                </a:solidFill>
                <a:highlight>
                  <a:srgbClr val="FEF0E9"/>
                </a:highlight>
                <a:latin typeface="DM Sans"/>
                <a:ea typeface="DM Sans"/>
                <a:cs typeface="DM Sans"/>
                <a:sym typeface="DM Sans"/>
              </a:rPr>
              <a:t>.</a:t>
            </a:r>
            <a:endParaRPr sz="1100" dirty="0">
              <a:solidFill>
                <a:srgbClr val="3C4043"/>
              </a:solidFill>
              <a:highlight>
                <a:srgbClr val="FEF0E9"/>
              </a:highlight>
              <a:latin typeface="DM Sans"/>
              <a:ea typeface="DM Sans"/>
              <a:cs typeface="DM Sans"/>
              <a:sym typeface="DM Sans"/>
            </a:endParaRPr>
          </a:p>
        </p:txBody>
      </p:sp>
      <p:sp>
        <p:nvSpPr>
          <p:cNvPr id="682" name="Google Shape;682;p63"/>
          <p:cNvSpPr txBox="1">
            <a:spLocks noGrp="1"/>
          </p:cNvSpPr>
          <p:nvPr>
            <p:ph type="title"/>
          </p:nvPr>
        </p:nvSpPr>
        <p:spPr>
          <a:xfrm>
            <a:off x="456250" y="167110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chemeClr val="dk2"/>
                </a:solidFill>
              </a:rPr>
              <a:t>Brand Assets Available</a:t>
            </a:r>
            <a:endParaRPr dirty="0"/>
          </a:p>
        </p:txBody>
      </p:sp>
      <p:sp>
        <p:nvSpPr>
          <p:cNvPr id="683" name="Google Shape;683;p63"/>
          <p:cNvSpPr txBox="1">
            <a:spLocks noGrp="1"/>
          </p:cNvSpPr>
          <p:nvPr>
            <p:ph type="body" idx="1"/>
          </p:nvPr>
        </p:nvSpPr>
        <p:spPr>
          <a:xfrm>
            <a:off x="456250" y="2400188"/>
            <a:ext cx="4053900" cy="1088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lt2"/>
                </a:solidFill>
              </a:rPr>
              <a:t>We are constantly developing new creative assets to keep our brand fresh. Find photography, videos, and other brand assets that you can use in your own marketing efforts. Dropbox link </a:t>
            </a:r>
            <a:r>
              <a:rPr lang="en" b="1" u="sng" dirty="0">
                <a:solidFill>
                  <a:schemeClr val="hlink"/>
                </a:solidFill>
                <a:highlight>
                  <a:schemeClr val="accent6"/>
                </a:highlight>
              </a:rPr>
              <a:t>here</a:t>
            </a:r>
            <a:r>
              <a:rPr lang="en" dirty="0">
                <a:solidFill>
                  <a:schemeClr val="lt2"/>
                </a:solidFill>
                <a:highlight>
                  <a:schemeClr val="accent6"/>
                </a:highlight>
              </a:rPr>
              <a:t>.</a:t>
            </a:r>
            <a:endParaRPr dirty="0">
              <a:solidFill>
                <a:schemeClr val="lt2"/>
              </a:solidFill>
              <a:highlight>
                <a:schemeClr val="accent6"/>
              </a:highlight>
            </a:endParaRPr>
          </a:p>
          <a:p>
            <a:pPr marL="0" lvl="0" indent="0" algn="l" rtl="0">
              <a:spcBef>
                <a:spcPts val="0"/>
              </a:spcBef>
              <a:spcAft>
                <a:spcPts val="1200"/>
              </a:spcAft>
              <a:buNone/>
            </a:pPr>
            <a:endParaRPr dirty="0"/>
          </a:p>
        </p:txBody>
      </p:sp>
      <p:sp>
        <p:nvSpPr>
          <p:cNvPr id="684" name="Google Shape;684;p63"/>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sz="1500" dirty="0">
                <a:solidFill>
                  <a:srgbClr val="BB452A"/>
                </a:solidFill>
              </a:rPr>
              <a:t>MARKETING &amp; ADVERTISING INVESTMENTS</a:t>
            </a:r>
            <a:endParaRPr sz="15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D3D"/>
        </a:solidFill>
        <a:effectLst/>
      </p:bgPr>
    </p:bg>
    <p:spTree>
      <p:nvGrpSpPr>
        <p:cNvPr id="1" name="Shape 113"/>
        <p:cNvGrpSpPr/>
        <p:nvPr/>
      </p:nvGrpSpPr>
      <p:grpSpPr>
        <a:xfrm>
          <a:off x="0" y="0"/>
          <a:ext cx="0" cy="0"/>
          <a:chOff x="0" y="0"/>
          <a:chExt cx="0" cy="0"/>
        </a:xfrm>
      </p:grpSpPr>
      <p:sp>
        <p:nvSpPr>
          <p:cNvPr id="114" name="Google Shape;114;p19"/>
          <p:cNvSpPr txBox="1"/>
          <p:nvPr/>
        </p:nvSpPr>
        <p:spPr>
          <a:xfrm>
            <a:off x="347975" y="3622550"/>
            <a:ext cx="3489600" cy="9327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5400" dirty="0">
                <a:solidFill>
                  <a:schemeClr val="lt1"/>
                </a:solidFill>
                <a:latin typeface="Faustina Light"/>
                <a:ea typeface="Faustina Light"/>
                <a:cs typeface="Faustina Light"/>
                <a:sym typeface="Faustina Light"/>
              </a:rPr>
              <a:t>Our Story</a:t>
            </a:r>
            <a:endParaRPr sz="5400" dirty="0">
              <a:solidFill>
                <a:schemeClr val="lt1"/>
              </a:solidFill>
              <a:latin typeface="Faustina Light"/>
              <a:ea typeface="Faustina Light"/>
              <a:cs typeface="Faustina Light"/>
              <a:sym typeface="Faustina Light"/>
            </a:endParaRPr>
          </a:p>
        </p:txBody>
      </p:sp>
      <p:sp>
        <p:nvSpPr>
          <p:cNvPr id="115" name="Google Shape;115;p1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a:t>
            </a:fld>
            <a:endParaRPr dirty="0"/>
          </a:p>
        </p:txBody>
      </p:sp>
      <p:pic>
        <p:nvPicPr>
          <p:cNvPr id="116" name="Google Shape;116;p19"/>
          <p:cNvPicPr preferRelativeResize="0">
            <a:picLocks noGrp="1"/>
          </p:cNvPicPr>
          <p:nvPr>
            <p:ph type="pic" idx="2"/>
          </p:nvPr>
        </p:nvPicPr>
        <p:blipFill rotWithShape="1">
          <a:blip r:embed="rId3">
            <a:alphaModFix/>
          </a:blip>
          <a:srcRect l="680" t="3633" r="739" b="24413"/>
          <a:stretch/>
        </p:blipFill>
        <p:spPr>
          <a:xfrm>
            <a:off x="232350" y="232475"/>
            <a:ext cx="8679299" cy="4438499"/>
          </a:xfrm>
          <a:prstGeom prst="rect">
            <a:avLst/>
          </a:prstGeom>
        </p:spPr>
      </p:pic>
      <p:sp>
        <p:nvSpPr>
          <p:cNvPr id="117" name="Google Shape;117;p19"/>
          <p:cNvSpPr/>
          <p:nvPr/>
        </p:nvSpPr>
        <p:spPr>
          <a:xfrm>
            <a:off x="0" y="3637475"/>
            <a:ext cx="3437400" cy="1066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118" name="Google Shape;118;p19"/>
          <p:cNvSpPr txBox="1">
            <a:spLocks noGrp="1"/>
          </p:cNvSpPr>
          <p:nvPr>
            <p:ph type="title"/>
          </p:nvPr>
        </p:nvSpPr>
        <p:spPr>
          <a:xfrm>
            <a:off x="232475" y="3719600"/>
            <a:ext cx="42717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Our Story</a:t>
            </a:r>
            <a:endParaRPr dirty="0"/>
          </a:p>
        </p:txBody>
      </p:sp>
      <p:grpSp>
        <p:nvGrpSpPr>
          <p:cNvPr id="119" name="Google Shape;119;p19"/>
          <p:cNvGrpSpPr/>
          <p:nvPr/>
        </p:nvGrpSpPr>
        <p:grpSpPr>
          <a:xfrm>
            <a:off x="161950" y="4594100"/>
            <a:ext cx="722700" cy="451675"/>
            <a:chOff x="161950" y="4594100"/>
            <a:chExt cx="722700" cy="451675"/>
          </a:xfrm>
        </p:grpSpPr>
        <p:pic>
          <p:nvPicPr>
            <p:cNvPr id="120" name="Google Shape;120;p19"/>
            <p:cNvPicPr preferRelativeResize="0"/>
            <p:nvPr/>
          </p:nvPicPr>
          <p:blipFill rotWithShape="1">
            <a:blip r:embed="rId4">
              <a:alphaModFix/>
            </a:blip>
            <a:srcRect/>
            <a:stretch/>
          </p:blipFill>
          <p:spPr>
            <a:xfrm>
              <a:off x="161950" y="4594100"/>
              <a:ext cx="722700" cy="451675"/>
            </a:xfrm>
            <a:prstGeom prst="rect">
              <a:avLst/>
            </a:prstGeom>
            <a:noFill/>
            <a:ln>
              <a:noFill/>
            </a:ln>
          </p:spPr>
        </p:pic>
        <p:pic>
          <p:nvPicPr>
            <p:cNvPr id="121" name="Google Shape;121;p19"/>
            <p:cNvPicPr preferRelativeResize="0"/>
            <p:nvPr/>
          </p:nvPicPr>
          <p:blipFill rotWithShape="1">
            <a:blip r:embed="rId5">
              <a:alphaModFix amt="60000"/>
            </a:blip>
            <a:srcRect/>
            <a:stretch/>
          </p:blipFill>
          <p:spPr>
            <a:xfrm>
              <a:off x="161950" y="4594100"/>
              <a:ext cx="722700" cy="451675"/>
            </a:xfrm>
            <a:prstGeom prst="rect">
              <a:avLst/>
            </a:prstGeom>
            <a:noFill/>
            <a:ln>
              <a:noFill/>
            </a:ln>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2D3D"/>
        </a:solidFill>
        <a:effectLst/>
      </p:bgPr>
    </p:bg>
    <p:spTree>
      <p:nvGrpSpPr>
        <p:cNvPr id="1" name="Shape 688"/>
        <p:cNvGrpSpPr/>
        <p:nvPr/>
      </p:nvGrpSpPr>
      <p:grpSpPr>
        <a:xfrm>
          <a:off x="0" y="0"/>
          <a:ext cx="0" cy="0"/>
          <a:chOff x="0" y="0"/>
          <a:chExt cx="0" cy="0"/>
        </a:xfrm>
      </p:grpSpPr>
      <p:pic>
        <p:nvPicPr>
          <p:cNvPr id="689" name="Google Shape;689;p64"/>
          <p:cNvPicPr preferRelativeResize="0"/>
          <p:nvPr/>
        </p:nvPicPr>
        <p:blipFill rotWithShape="1">
          <a:blip r:embed="rId3">
            <a:alphaModFix/>
          </a:blip>
          <a:srcRect/>
          <a:stretch/>
        </p:blipFill>
        <p:spPr>
          <a:xfrm>
            <a:off x="500075" y="391975"/>
            <a:ext cx="1133475" cy="708425"/>
          </a:xfrm>
          <a:prstGeom prst="rect">
            <a:avLst/>
          </a:prstGeom>
          <a:noFill/>
          <a:ln>
            <a:noFill/>
          </a:ln>
        </p:spPr>
      </p:pic>
      <p:sp>
        <p:nvSpPr>
          <p:cNvPr id="690" name="Google Shape;690;p64"/>
          <p:cNvSpPr txBox="1"/>
          <p:nvPr/>
        </p:nvSpPr>
        <p:spPr>
          <a:xfrm>
            <a:off x="401750" y="1827075"/>
            <a:ext cx="3448200" cy="708300"/>
          </a:xfrm>
          <a:prstGeom prst="rect">
            <a:avLst/>
          </a:prstGeom>
          <a:noFill/>
          <a:ln>
            <a:noFill/>
          </a:ln>
        </p:spPr>
        <p:txBody>
          <a:bodyPr spcFirstLastPara="1" wrap="square" lIns="91425" tIns="91425" rIns="91425" bIns="91425" anchor="b" anchorCtr="0">
            <a:noAutofit/>
          </a:bodyPr>
          <a:lstStyle/>
          <a:p>
            <a:pPr marL="0" lvl="0" indent="0" algn="l" rtl="0">
              <a:lnSpc>
                <a:spcPct val="90000"/>
              </a:lnSpc>
              <a:spcBef>
                <a:spcPts val="0"/>
              </a:spcBef>
              <a:spcAft>
                <a:spcPts val="0"/>
              </a:spcAft>
              <a:buNone/>
            </a:pPr>
            <a:r>
              <a:rPr lang="en" sz="4000" dirty="0">
                <a:solidFill>
                  <a:schemeClr val="lt1"/>
                </a:solidFill>
                <a:latin typeface="Faustina Light"/>
                <a:ea typeface="Faustina Light"/>
                <a:cs typeface="Faustina Light"/>
                <a:sym typeface="Faustina Light"/>
              </a:rPr>
              <a:t>Questions?</a:t>
            </a:r>
            <a:endParaRPr sz="4000" dirty="0">
              <a:solidFill>
                <a:schemeClr val="lt1"/>
              </a:solidFill>
              <a:latin typeface="Faustina Light"/>
              <a:ea typeface="Faustina Light"/>
              <a:cs typeface="Faustina Light"/>
              <a:sym typeface="Faustina Light"/>
            </a:endParaRPr>
          </a:p>
        </p:txBody>
      </p:sp>
      <p:sp>
        <p:nvSpPr>
          <p:cNvPr id="691" name="Google Shape;691;p64"/>
          <p:cNvSpPr txBox="1"/>
          <p:nvPr/>
        </p:nvSpPr>
        <p:spPr>
          <a:xfrm>
            <a:off x="401750" y="3055575"/>
            <a:ext cx="1769700" cy="4926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en" sz="2000" dirty="0">
                <a:solidFill>
                  <a:schemeClr val="lt1"/>
                </a:solidFill>
                <a:latin typeface="Faustina Light"/>
                <a:ea typeface="Faustina Light"/>
                <a:cs typeface="Faustina Light"/>
                <a:sym typeface="Faustina Light"/>
              </a:rPr>
              <a:t>Contact us</a:t>
            </a:r>
            <a:endParaRPr sz="2000" dirty="0">
              <a:solidFill>
                <a:schemeClr val="lt1"/>
              </a:solidFill>
              <a:latin typeface="Faustina Light"/>
              <a:ea typeface="Faustina Light"/>
              <a:cs typeface="Faustina Light"/>
              <a:sym typeface="Faustina Light"/>
            </a:endParaRPr>
          </a:p>
        </p:txBody>
      </p:sp>
      <p:sp>
        <p:nvSpPr>
          <p:cNvPr id="692" name="Google Shape;692;p64"/>
          <p:cNvSpPr txBox="1"/>
          <p:nvPr/>
        </p:nvSpPr>
        <p:spPr>
          <a:xfrm>
            <a:off x="401750" y="3583925"/>
            <a:ext cx="3713400" cy="132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100" u="sng" dirty="0">
                <a:solidFill>
                  <a:srgbClr val="C5D9E2"/>
                </a:solidFill>
                <a:latin typeface="DM Sans Medium"/>
                <a:ea typeface="DM Sans Medium"/>
                <a:cs typeface="DM Sans Medium"/>
                <a:sym typeface="DM Sans Medium"/>
                <a:hlinkClick r:id="rId4">
                  <a:extLst>
                    <a:ext uri="{A12FA001-AC4F-418D-AE19-62706E023703}">
                      <ahyp:hlinkClr xmlns:ahyp="http://schemas.microsoft.com/office/drawing/2018/hyperlinkcolor" val="tx"/>
                    </a:ext>
                  </a:extLst>
                </a:hlinkClick>
              </a:rPr>
              <a:t>mirancho.com</a:t>
            </a:r>
            <a:r>
              <a:rPr lang="en" sz="1100">
                <a:solidFill>
                  <a:srgbClr val="C5D9E2"/>
                </a:solidFill>
                <a:latin typeface="DM Sans"/>
                <a:ea typeface="DM Sans"/>
                <a:cs typeface="DM Sans"/>
                <a:sym typeface="DM Sans"/>
              </a:rPr>
              <a:t>   |   </a:t>
            </a:r>
            <a:r>
              <a:rPr lang="en" sz="1100" u="sng">
                <a:solidFill>
                  <a:srgbClr val="C5D9E2"/>
                </a:solidFill>
                <a:latin typeface="DM Sans Medium"/>
                <a:ea typeface="DM Sans Medium"/>
                <a:cs typeface="DM Sans Medium"/>
                <a:sym typeface="DM Sans Medium"/>
                <a:hlinkClick r:id="rId5">
                  <a:extLst>
                    <a:ext uri="{A12FA001-AC4F-418D-AE19-62706E023703}">
                      <ahyp:hlinkClr xmlns:ahyp="http://schemas.microsoft.com/office/drawing/2018/hyperlinkcolor" val="tx"/>
                    </a:ext>
                  </a:extLst>
                </a:hlinkClick>
              </a:rPr>
              <a:t>@tastemirancho</a:t>
            </a:r>
            <a:endParaRPr sz="1100" dirty="0">
              <a:solidFill>
                <a:srgbClr val="C5D9E2"/>
              </a:solidFill>
              <a:latin typeface="DM Sans Medium"/>
              <a:ea typeface="DM Sans Medium"/>
              <a:cs typeface="DM Sans Medium"/>
              <a:sym typeface="DM Sans Medium"/>
            </a:endParaRPr>
          </a:p>
          <a:p>
            <a:pPr marL="0" lvl="0" indent="0" algn="l" rtl="0">
              <a:lnSpc>
                <a:spcPct val="115000"/>
              </a:lnSpc>
              <a:spcBef>
                <a:spcPts val="0"/>
              </a:spcBef>
              <a:spcAft>
                <a:spcPts val="0"/>
              </a:spcAft>
              <a:buNone/>
            </a:pPr>
            <a:r>
              <a:rPr lang="en" sz="1100" u="sng" dirty="0">
                <a:solidFill>
                  <a:srgbClr val="C5D9E2"/>
                </a:solidFill>
                <a:highlight>
                  <a:srgbClr val="BB452A"/>
                </a:highlight>
                <a:latin typeface="DM Sans Medium"/>
                <a:ea typeface="DM Sans Medium"/>
                <a:cs typeface="DM Sans Medium"/>
                <a:sym typeface="DM Sans Medium"/>
                <a:hlinkClick r:id="rId6">
                  <a:extLst>
                    <a:ext uri="{A12FA001-AC4F-418D-AE19-62706E023703}">
                      <ahyp:hlinkClr xmlns:ahyp="http://schemas.microsoft.com/office/drawing/2018/hyperlinkcolor" val="tx"/>
                    </a:ext>
                  </a:extLst>
                </a:hlinkClick>
              </a:rPr>
              <a:t>email@mirancho.com</a:t>
            </a:r>
            <a:endParaRPr sz="1100" dirty="0">
              <a:solidFill>
                <a:srgbClr val="C5D9E2"/>
              </a:solidFill>
              <a:highlight>
                <a:srgbClr val="BB452A"/>
              </a:highlight>
              <a:latin typeface="DM Sans Medium"/>
              <a:ea typeface="DM Sans Medium"/>
              <a:cs typeface="DM Sans Medium"/>
              <a:sym typeface="DM Sans Medium"/>
            </a:endParaRPr>
          </a:p>
          <a:p>
            <a:pPr marL="0" lvl="0" indent="0" algn="l" rtl="0">
              <a:lnSpc>
                <a:spcPct val="115000"/>
              </a:lnSpc>
              <a:spcBef>
                <a:spcPts val="0"/>
              </a:spcBef>
              <a:spcAft>
                <a:spcPts val="0"/>
              </a:spcAft>
              <a:buNone/>
            </a:pPr>
            <a:endParaRPr sz="1100" dirty="0">
              <a:solidFill>
                <a:srgbClr val="C5D9E2"/>
              </a:solidFill>
              <a:latin typeface="DM Sans"/>
              <a:ea typeface="DM Sans"/>
              <a:cs typeface="DM Sans"/>
              <a:sym typeface="DM Sans"/>
            </a:endParaRPr>
          </a:p>
          <a:p>
            <a:pPr marL="0" lvl="0" indent="0" algn="l" rtl="0">
              <a:lnSpc>
                <a:spcPct val="115000"/>
              </a:lnSpc>
              <a:spcBef>
                <a:spcPts val="0"/>
              </a:spcBef>
              <a:spcAft>
                <a:spcPts val="0"/>
              </a:spcAft>
              <a:buNone/>
            </a:pPr>
            <a:r>
              <a:rPr lang="en" sz="1100" dirty="0">
                <a:solidFill>
                  <a:srgbClr val="C5D9E2"/>
                </a:solidFill>
                <a:latin typeface="DM Sans"/>
                <a:ea typeface="DM Sans"/>
                <a:cs typeface="DM Sans"/>
                <a:sym typeface="DM Sans"/>
              </a:rPr>
              <a:t>10115 Iron Rock Way</a:t>
            </a:r>
            <a:endParaRPr sz="1100" dirty="0">
              <a:solidFill>
                <a:srgbClr val="C5D9E2"/>
              </a:solidFill>
              <a:latin typeface="DM Sans"/>
              <a:ea typeface="DM Sans"/>
              <a:cs typeface="DM Sans"/>
              <a:sym typeface="DM Sans"/>
            </a:endParaRPr>
          </a:p>
          <a:p>
            <a:pPr marL="0" lvl="0" indent="0" algn="l" rtl="0">
              <a:lnSpc>
                <a:spcPct val="115000"/>
              </a:lnSpc>
              <a:spcBef>
                <a:spcPts val="0"/>
              </a:spcBef>
              <a:spcAft>
                <a:spcPts val="0"/>
              </a:spcAft>
              <a:buNone/>
            </a:pPr>
            <a:r>
              <a:rPr lang="en" sz="1100" dirty="0">
                <a:solidFill>
                  <a:srgbClr val="C5D9E2"/>
                </a:solidFill>
                <a:latin typeface="DM Sans"/>
                <a:ea typeface="DM Sans"/>
                <a:cs typeface="DM Sans"/>
                <a:sym typeface="DM Sans"/>
              </a:rPr>
              <a:t>Elk Grove, CA 95624</a:t>
            </a:r>
            <a:endParaRPr sz="1100" dirty="0">
              <a:solidFill>
                <a:srgbClr val="C5D9E2"/>
              </a:solidFill>
              <a:latin typeface="DM Sans"/>
              <a:ea typeface="DM Sans"/>
              <a:cs typeface="DM Sans"/>
              <a:sym typeface="DM Sans"/>
            </a:endParaRPr>
          </a:p>
          <a:p>
            <a:pPr marL="0" lvl="0" indent="0" algn="l" rtl="0">
              <a:lnSpc>
                <a:spcPct val="115000"/>
              </a:lnSpc>
              <a:spcBef>
                <a:spcPts val="0"/>
              </a:spcBef>
              <a:spcAft>
                <a:spcPts val="0"/>
              </a:spcAft>
              <a:buNone/>
            </a:pPr>
            <a:r>
              <a:rPr lang="en" sz="1100" dirty="0">
                <a:solidFill>
                  <a:srgbClr val="C5D9E2"/>
                </a:solidFill>
                <a:latin typeface="DM Sans"/>
                <a:ea typeface="DM Sans"/>
                <a:cs typeface="DM Sans"/>
                <a:sym typeface="DM Sans"/>
              </a:rPr>
              <a:t>(510) 553-0444</a:t>
            </a:r>
            <a:endParaRPr sz="1100" dirty="0">
              <a:solidFill>
                <a:srgbClr val="C5D9E2"/>
              </a:solidFill>
              <a:latin typeface="DM Sans"/>
              <a:ea typeface="DM Sans"/>
              <a:cs typeface="DM Sans"/>
              <a:sym typeface="DM Sans"/>
            </a:endParaRPr>
          </a:p>
        </p:txBody>
      </p:sp>
      <p:pic>
        <p:nvPicPr>
          <p:cNvPr id="693" name="Google Shape;693;p64"/>
          <p:cNvPicPr preferRelativeResize="0"/>
          <p:nvPr/>
        </p:nvPicPr>
        <p:blipFill rotWithShape="1">
          <a:blip r:embed="rId7">
            <a:alphaModFix/>
          </a:blip>
          <a:srcRect l="39131" r="5417"/>
          <a:stretch/>
        </p:blipFill>
        <p:spPr>
          <a:xfrm>
            <a:off x="5027600" y="232075"/>
            <a:ext cx="3893100" cy="467935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697"/>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9ACE20C-B833-D646-8A5C-4792872CD282}"/>
              </a:ext>
            </a:extLst>
          </p:cNvPr>
          <p:cNvSpPr>
            <a:spLocks noGrp="1"/>
          </p:cNvSpPr>
          <p:nvPr>
            <p:ph type="pic" idx="2"/>
          </p:nvPr>
        </p:nvSpPr>
        <p:spPr/>
      </p:sp>
      <p:sp>
        <p:nvSpPr>
          <p:cNvPr id="700" name="Google Shape;700;p65"/>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Title Slide</a:t>
            </a:r>
            <a:endParaRPr dirty="0"/>
          </a:p>
        </p:txBody>
      </p:sp>
      <p:sp>
        <p:nvSpPr>
          <p:cNvPr id="3" name="Text Placeholder 2">
            <a:extLst>
              <a:ext uri="{FF2B5EF4-FFF2-40B4-BE49-F238E27FC236}">
                <a16:creationId xmlns:a16="http://schemas.microsoft.com/office/drawing/2014/main" id="{D6A9554A-78B5-4647-89D1-050D4343FECB}"/>
              </a:ext>
            </a:extLst>
          </p:cNvPr>
          <p:cNvSpPr>
            <a:spLocks noGrp="1"/>
          </p:cNvSpPr>
          <p:nvPr>
            <p:ph type="body" sz="quarter" idx="10"/>
          </p:nvPr>
        </p:nvSpPr>
        <p:spPr/>
        <p:txBody>
          <a:bodyPr/>
          <a:lstStyle/>
          <a:p>
            <a:r>
              <a:rPr lang="en-US" dirty="0"/>
              <a:t>DD Month YYYY</a:t>
            </a:r>
          </a:p>
        </p:txBody>
      </p:sp>
      <p:sp>
        <p:nvSpPr>
          <p:cNvPr id="699" name="Google Shape;699;p65"/>
          <p:cNvSpPr txBox="1"/>
          <p:nvPr/>
        </p:nvSpPr>
        <p:spPr>
          <a:xfrm>
            <a:off x="5931950" y="1482450"/>
            <a:ext cx="2084400" cy="6150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300" dirty="0">
                <a:solidFill>
                  <a:srgbClr val="3C4043"/>
                </a:solidFill>
                <a:latin typeface="DM Sans"/>
                <a:ea typeface="DM Sans"/>
                <a:cs typeface="DM Sans"/>
                <a:sym typeface="DM Sans"/>
              </a:rPr>
              <a:t>Click on icon below to insert a photo here.</a:t>
            </a:r>
            <a:endParaRPr sz="1300" dirty="0">
              <a:solidFill>
                <a:srgbClr val="3C4043"/>
              </a:solidFill>
              <a:latin typeface="DM Sans"/>
              <a:ea typeface="DM Sans"/>
              <a:cs typeface="DM Sans"/>
              <a:sym typeface="DM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709"/>
        <p:cNvGrpSpPr/>
        <p:nvPr/>
      </p:nvGrpSpPr>
      <p:grpSpPr>
        <a:xfrm>
          <a:off x="0" y="0"/>
          <a:ext cx="0" cy="0"/>
          <a:chOff x="0" y="0"/>
          <a:chExt cx="0" cy="0"/>
        </a:xfrm>
      </p:grpSpPr>
      <p:sp>
        <p:nvSpPr>
          <p:cNvPr id="710" name="Google Shape;710;p66"/>
          <p:cNvSpPr>
            <a:spLocks noGrp="1"/>
          </p:cNvSpPr>
          <p:nvPr>
            <p:ph type="pic" idx="2"/>
          </p:nvPr>
        </p:nvSpPr>
        <p:spPr>
          <a:xfrm>
            <a:off x="232350" y="232475"/>
            <a:ext cx="8679300" cy="4438500"/>
          </a:xfrm>
          <a:prstGeom prst="rect">
            <a:avLst/>
          </a:prstGeom>
        </p:spPr>
      </p:sp>
      <p:sp>
        <p:nvSpPr>
          <p:cNvPr id="711" name="Google Shape;711;p66"/>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32</a:t>
            </a:fld>
            <a:endParaRPr dirty="0"/>
          </a:p>
        </p:txBody>
      </p:sp>
      <p:sp>
        <p:nvSpPr>
          <p:cNvPr id="712" name="Google Shape;712;p66"/>
          <p:cNvSpPr txBox="1"/>
          <p:nvPr/>
        </p:nvSpPr>
        <p:spPr>
          <a:xfrm>
            <a:off x="3529800" y="1482450"/>
            <a:ext cx="2084400" cy="6150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300" dirty="0">
                <a:solidFill>
                  <a:srgbClr val="3C4043"/>
                </a:solidFill>
                <a:latin typeface="DM Sans"/>
                <a:ea typeface="DM Sans"/>
                <a:cs typeface="DM Sans"/>
                <a:sym typeface="DM Sans"/>
              </a:rPr>
              <a:t>Click on icon below to insert a photo here.</a:t>
            </a:r>
            <a:endParaRPr sz="1300" dirty="0">
              <a:solidFill>
                <a:srgbClr val="3C4043"/>
              </a:solidFill>
              <a:latin typeface="DM Sans"/>
              <a:ea typeface="DM Sans"/>
              <a:cs typeface="DM Sans"/>
              <a:sym typeface="DM Sans"/>
            </a:endParaRPr>
          </a:p>
        </p:txBody>
      </p:sp>
      <p:sp>
        <p:nvSpPr>
          <p:cNvPr id="713" name="Google Shape;713;p66"/>
          <p:cNvSpPr/>
          <p:nvPr/>
        </p:nvSpPr>
        <p:spPr>
          <a:xfrm>
            <a:off x="0" y="3485075"/>
            <a:ext cx="5032500" cy="1266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sp>
        <p:nvSpPr>
          <p:cNvPr id="714" name="Google Shape;714;p66"/>
          <p:cNvSpPr txBox="1">
            <a:spLocks noGrp="1"/>
          </p:cNvSpPr>
          <p:nvPr>
            <p:ph type="title"/>
          </p:nvPr>
        </p:nvSpPr>
        <p:spPr>
          <a:xfrm>
            <a:off x="232475" y="3719600"/>
            <a:ext cx="48000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Section Header</a:t>
            </a:r>
            <a:endParaRPr dirty="0"/>
          </a:p>
        </p:txBody>
      </p:sp>
      <p:grpSp>
        <p:nvGrpSpPr>
          <p:cNvPr id="715" name="Google Shape;715;p66"/>
          <p:cNvGrpSpPr/>
          <p:nvPr/>
        </p:nvGrpSpPr>
        <p:grpSpPr>
          <a:xfrm>
            <a:off x="5075250" y="3810575"/>
            <a:ext cx="2697000" cy="743400"/>
            <a:chOff x="5075250" y="3810575"/>
            <a:chExt cx="2697000" cy="743400"/>
          </a:xfrm>
        </p:grpSpPr>
        <p:sp>
          <p:nvSpPr>
            <p:cNvPr id="716" name="Google Shape;716;p66"/>
            <p:cNvSpPr txBox="1"/>
            <p:nvPr/>
          </p:nvSpPr>
          <p:spPr>
            <a:xfrm>
              <a:off x="5687850" y="3810575"/>
              <a:ext cx="2084400" cy="7434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100" dirty="0">
                  <a:solidFill>
                    <a:srgbClr val="3C4043"/>
                  </a:solidFill>
                  <a:latin typeface="DM Sans"/>
                  <a:ea typeface="DM Sans"/>
                  <a:cs typeface="DM Sans"/>
                  <a:sym typeface="DM Sans"/>
                </a:rPr>
                <a:t>Will need to insert shape behind text and adjust width based on title length</a:t>
              </a:r>
              <a:endParaRPr sz="1100" dirty="0">
                <a:solidFill>
                  <a:srgbClr val="3C4043"/>
                </a:solidFill>
                <a:latin typeface="DM Sans"/>
                <a:ea typeface="DM Sans"/>
                <a:cs typeface="DM Sans"/>
                <a:sym typeface="DM Sans"/>
              </a:endParaRPr>
            </a:p>
          </p:txBody>
        </p:sp>
        <p:cxnSp>
          <p:nvCxnSpPr>
            <p:cNvPr id="717" name="Google Shape;717;p66"/>
            <p:cNvCxnSpPr>
              <a:stCxn id="716" idx="1"/>
            </p:cNvCxnSpPr>
            <p:nvPr/>
          </p:nvCxnSpPr>
          <p:spPr>
            <a:xfrm rot="10800000">
              <a:off x="5075250" y="4182275"/>
              <a:ext cx="612600" cy="0"/>
            </a:xfrm>
            <a:prstGeom prst="straightConnector1">
              <a:avLst/>
            </a:prstGeom>
            <a:noFill/>
            <a:ln w="9525" cap="flat" cmpd="sng">
              <a:solidFill>
                <a:schemeClr val="dk2"/>
              </a:solidFill>
              <a:prstDash val="solid"/>
              <a:round/>
              <a:headEnd type="none" w="med" len="med"/>
              <a:tailEnd type="stealth" w="med" len="med"/>
            </a:ln>
          </p:spPr>
        </p:cxnSp>
      </p:grpSp>
      <p:pic>
        <p:nvPicPr>
          <p:cNvPr id="718" name="Google Shape;718;p66"/>
          <p:cNvPicPr preferRelativeResize="0"/>
          <p:nvPr/>
        </p:nvPicPr>
        <p:blipFill rotWithShape="1">
          <a:blip r:embed="rId3">
            <a:alphaModFix/>
          </a:blip>
          <a:srcRect/>
          <a:stretch/>
        </p:blipFill>
        <p:spPr>
          <a:xfrm>
            <a:off x="161950" y="4594100"/>
            <a:ext cx="722700" cy="4516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Shape 722"/>
        <p:cNvGrpSpPr/>
        <p:nvPr/>
      </p:nvGrpSpPr>
      <p:grpSpPr>
        <a:xfrm>
          <a:off x="0" y="0"/>
          <a:ext cx="0" cy="0"/>
          <a:chOff x="0" y="0"/>
          <a:chExt cx="0" cy="0"/>
        </a:xfrm>
      </p:grpSpPr>
      <p:sp>
        <p:nvSpPr>
          <p:cNvPr id="723" name="Google Shape;723;p67"/>
          <p:cNvSpPr>
            <a:spLocks noGrp="1"/>
          </p:cNvSpPr>
          <p:nvPr>
            <p:ph type="pic" idx="2"/>
          </p:nvPr>
        </p:nvSpPr>
        <p:spPr>
          <a:xfrm>
            <a:off x="232350" y="232475"/>
            <a:ext cx="8679300" cy="4438500"/>
          </a:xfrm>
          <a:prstGeom prst="rect">
            <a:avLst/>
          </a:prstGeom>
        </p:spPr>
      </p:sp>
      <p:sp>
        <p:nvSpPr>
          <p:cNvPr id="724" name="Google Shape;724;p67"/>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33</a:t>
            </a:fld>
            <a:endParaRPr dirty="0"/>
          </a:p>
        </p:txBody>
      </p:sp>
      <p:sp>
        <p:nvSpPr>
          <p:cNvPr id="725" name="Google Shape;725;p67"/>
          <p:cNvSpPr txBox="1"/>
          <p:nvPr/>
        </p:nvSpPr>
        <p:spPr>
          <a:xfrm>
            <a:off x="3529800" y="1482450"/>
            <a:ext cx="2084400" cy="6150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300" dirty="0">
                <a:solidFill>
                  <a:srgbClr val="3C4043"/>
                </a:solidFill>
                <a:latin typeface="DM Sans"/>
                <a:ea typeface="DM Sans"/>
                <a:cs typeface="DM Sans"/>
                <a:sym typeface="DM Sans"/>
              </a:rPr>
              <a:t>Click on icon below to insert a photo here.</a:t>
            </a:r>
            <a:endParaRPr sz="1300" dirty="0">
              <a:solidFill>
                <a:srgbClr val="3C4043"/>
              </a:solidFill>
              <a:latin typeface="DM Sans"/>
              <a:ea typeface="DM Sans"/>
              <a:cs typeface="DM Sans"/>
              <a:sym typeface="DM Sans"/>
            </a:endParaRPr>
          </a:p>
        </p:txBody>
      </p:sp>
      <p:sp>
        <p:nvSpPr>
          <p:cNvPr id="726" name="Google Shape;726;p67"/>
          <p:cNvSpPr/>
          <p:nvPr/>
        </p:nvSpPr>
        <p:spPr>
          <a:xfrm>
            <a:off x="0" y="3485075"/>
            <a:ext cx="5032500" cy="1266000"/>
          </a:xfrm>
          <a:prstGeom prst="rect">
            <a:avLst/>
          </a:prstGeom>
          <a:solidFill>
            <a:srgbClr val="002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002D3D"/>
              </a:solidFill>
            </a:endParaRPr>
          </a:p>
        </p:txBody>
      </p:sp>
      <p:grpSp>
        <p:nvGrpSpPr>
          <p:cNvPr id="727" name="Google Shape;727;p67"/>
          <p:cNvGrpSpPr/>
          <p:nvPr/>
        </p:nvGrpSpPr>
        <p:grpSpPr>
          <a:xfrm>
            <a:off x="5075250" y="3810575"/>
            <a:ext cx="2697000" cy="743400"/>
            <a:chOff x="5075250" y="3810575"/>
            <a:chExt cx="2697000" cy="743400"/>
          </a:xfrm>
        </p:grpSpPr>
        <p:sp>
          <p:nvSpPr>
            <p:cNvPr id="728" name="Google Shape;728;p67"/>
            <p:cNvSpPr txBox="1"/>
            <p:nvPr/>
          </p:nvSpPr>
          <p:spPr>
            <a:xfrm>
              <a:off x="5687850" y="3810575"/>
              <a:ext cx="2084400" cy="7434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100" dirty="0">
                  <a:solidFill>
                    <a:srgbClr val="3C4043"/>
                  </a:solidFill>
                  <a:latin typeface="DM Sans"/>
                  <a:ea typeface="DM Sans"/>
                  <a:cs typeface="DM Sans"/>
                  <a:sym typeface="DM Sans"/>
                </a:rPr>
                <a:t>Will need to insert shape behind text and adjust width based on title length</a:t>
              </a:r>
              <a:endParaRPr sz="1100" dirty="0">
                <a:solidFill>
                  <a:srgbClr val="3C4043"/>
                </a:solidFill>
                <a:latin typeface="DM Sans"/>
                <a:ea typeface="DM Sans"/>
                <a:cs typeface="DM Sans"/>
                <a:sym typeface="DM Sans"/>
              </a:endParaRPr>
            </a:p>
          </p:txBody>
        </p:sp>
        <p:cxnSp>
          <p:nvCxnSpPr>
            <p:cNvPr id="729" name="Google Shape;729;p67"/>
            <p:cNvCxnSpPr>
              <a:stCxn id="728" idx="1"/>
            </p:cNvCxnSpPr>
            <p:nvPr/>
          </p:nvCxnSpPr>
          <p:spPr>
            <a:xfrm rot="10800000">
              <a:off x="5075250" y="4182275"/>
              <a:ext cx="612600" cy="0"/>
            </a:xfrm>
            <a:prstGeom prst="straightConnector1">
              <a:avLst/>
            </a:prstGeom>
            <a:noFill/>
            <a:ln w="9525" cap="flat" cmpd="sng">
              <a:solidFill>
                <a:schemeClr val="dk2"/>
              </a:solidFill>
              <a:prstDash val="solid"/>
              <a:round/>
              <a:headEnd type="none" w="med" len="med"/>
              <a:tailEnd type="stealth" w="med" len="med"/>
            </a:ln>
          </p:spPr>
        </p:cxnSp>
      </p:grpSp>
      <p:sp>
        <p:nvSpPr>
          <p:cNvPr id="730" name="Google Shape;730;p67"/>
          <p:cNvSpPr txBox="1">
            <a:spLocks noGrp="1"/>
          </p:cNvSpPr>
          <p:nvPr>
            <p:ph type="title"/>
          </p:nvPr>
        </p:nvSpPr>
        <p:spPr>
          <a:xfrm>
            <a:off x="232475" y="3719600"/>
            <a:ext cx="5260500" cy="93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Section Header</a:t>
            </a:r>
            <a:endParaRPr dirty="0"/>
          </a:p>
        </p:txBody>
      </p:sp>
      <p:grpSp>
        <p:nvGrpSpPr>
          <p:cNvPr id="731" name="Google Shape;731;p67"/>
          <p:cNvGrpSpPr/>
          <p:nvPr/>
        </p:nvGrpSpPr>
        <p:grpSpPr>
          <a:xfrm>
            <a:off x="161950" y="4594100"/>
            <a:ext cx="722700" cy="451675"/>
            <a:chOff x="161950" y="4594100"/>
            <a:chExt cx="722700" cy="451675"/>
          </a:xfrm>
        </p:grpSpPr>
        <p:pic>
          <p:nvPicPr>
            <p:cNvPr id="732" name="Google Shape;732;p67"/>
            <p:cNvPicPr preferRelativeResize="0"/>
            <p:nvPr/>
          </p:nvPicPr>
          <p:blipFill rotWithShape="1">
            <a:blip r:embed="rId3">
              <a:alphaModFix/>
            </a:blip>
            <a:srcRect/>
            <a:stretch/>
          </p:blipFill>
          <p:spPr>
            <a:xfrm>
              <a:off x="161950" y="4594100"/>
              <a:ext cx="722700" cy="451675"/>
            </a:xfrm>
            <a:prstGeom prst="rect">
              <a:avLst/>
            </a:prstGeom>
            <a:noFill/>
            <a:ln>
              <a:noFill/>
            </a:ln>
          </p:spPr>
        </p:pic>
        <p:pic>
          <p:nvPicPr>
            <p:cNvPr id="733" name="Google Shape;733;p67"/>
            <p:cNvPicPr preferRelativeResize="0"/>
            <p:nvPr/>
          </p:nvPicPr>
          <p:blipFill rotWithShape="1">
            <a:blip r:embed="rId4">
              <a:alphaModFix amt="60000"/>
            </a:blip>
            <a:srcRect/>
            <a:stretch/>
          </p:blipFill>
          <p:spPr>
            <a:xfrm>
              <a:off x="161950" y="4594100"/>
              <a:ext cx="722700" cy="451675"/>
            </a:xfrm>
            <a:prstGeom prst="rect">
              <a:avLst/>
            </a:prstGeom>
            <a:noFill/>
            <a:ln>
              <a:noFill/>
            </a:ln>
          </p:spPr>
        </p:pic>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737"/>
        <p:cNvGrpSpPr/>
        <p:nvPr/>
      </p:nvGrpSpPr>
      <p:grpSpPr>
        <a:xfrm>
          <a:off x="0" y="0"/>
          <a:ext cx="0" cy="0"/>
          <a:chOff x="0" y="0"/>
          <a:chExt cx="0" cy="0"/>
        </a:xfrm>
      </p:grpSpPr>
      <p:sp>
        <p:nvSpPr>
          <p:cNvPr id="738" name="Google Shape;738;p68"/>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34</a:t>
            </a:fld>
            <a:endParaRPr dirty="0"/>
          </a:p>
        </p:txBody>
      </p:sp>
      <p:sp>
        <p:nvSpPr>
          <p:cNvPr id="739" name="Google Shape;739;p68"/>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SUBTITLE TYPED IN ALL CAPS</a:t>
            </a:r>
            <a:endParaRPr dirty="0"/>
          </a:p>
        </p:txBody>
      </p:sp>
      <p:sp>
        <p:nvSpPr>
          <p:cNvPr id="740" name="Google Shape;740;p68"/>
          <p:cNvSpPr txBox="1">
            <a:spLocks noGrp="1"/>
          </p:cNvSpPr>
          <p:nvPr>
            <p:ph type="title"/>
          </p:nvPr>
        </p:nvSpPr>
        <p:spPr>
          <a:xfrm>
            <a:off x="456250" y="1123625"/>
            <a:ext cx="4053900" cy="2973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dirty="0"/>
              <a:t>One Column Text Layout.</a:t>
            </a:r>
            <a:endParaRPr dirty="0"/>
          </a:p>
          <a:p>
            <a:pPr marL="0" lvl="0" indent="0" algn="l" rtl="0">
              <a:spcBef>
                <a:spcPts val="0"/>
              </a:spcBef>
              <a:spcAft>
                <a:spcPts val="0"/>
              </a:spcAft>
              <a:buNone/>
            </a:pPr>
            <a:r>
              <a:rPr lang="en" dirty="0"/>
              <a:t>Paragraph Body Copy Goes Here.</a:t>
            </a:r>
            <a:endParaRPr dirty="0"/>
          </a:p>
        </p:txBody>
      </p:sp>
      <p:sp>
        <p:nvSpPr>
          <p:cNvPr id="741" name="Google Shape;741;p68"/>
          <p:cNvSpPr>
            <a:spLocks noGrp="1"/>
          </p:cNvSpPr>
          <p:nvPr>
            <p:ph type="pic" idx="2"/>
          </p:nvPr>
        </p:nvSpPr>
        <p:spPr>
          <a:xfrm>
            <a:off x="5020725" y="228575"/>
            <a:ext cx="3893100" cy="4432800"/>
          </a:xfrm>
          <a:prstGeom prst="rect">
            <a:avLst/>
          </a:prstGeom>
        </p:spPr>
      </p:sp>
      <p:sp>
        <p:nvSpPr>
          <p:cNvPr id="742" name="Google Shape;742;p68"/>
          <p:cNvSpPr txBox="1"/>
          <p:nvPr/>
        </p:nvSpPr>
        <p:spPr>
          <a:xfrm>
            <a:off x="5925025" y="1482450"/>
            <a:ext cx="2084400" cy="6150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300" dirty="0">
                <a:solidFill>
                  <a:srgbClr val="3C4043"/>
                </a:solidFill>
                <a:latin typeface="DM Sans"/>
                <a:ea typeface="DM Sans"/>
                <a:cs typeface="DM Sans"/>
                <a:sym typeface="DM Sans"/>
              </a:rPr>
              <a:t>Click on icon below to insert a photo here.</a:t>
            </a:r>
            <a:endParaRPr sz="1300" dirty="0">
              <a:solidFill>
                <a:srgbClr val="3C4043"/>
              </a:solidFill>
              <a:latin typeface="DM Sans"/>
              <a:ea typeface="DM Sans"/>
              <a:cs typeface="DM Sans"/>
              <a:sym typeface="DM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746"/>
        <p:cNvGrpSpPr/>
        <p:nvPr/>
      </p:nvGrpSpPr>
      <p:grpSpPr>
        <a:xfrm>
          <a:off x="0" y="0"/>
          <a:ext cx="0" cy="0"/>
          <a:chOff x="0" y="0"/>
          <a:chExt cx="0" cy="0"/>
        </a:xfrm>
      </p:grpSpPr>
      <p:sp>
        <p:nvSpPr>
          <p:cNvPr id="747" name="Google Shape;747;p69"/>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35</a:t>
            </a:fld>
            <a:endParaRPr dirty="0"/>
          </a:p>
        </p:txBody>
      </p:sp>
      <p:sp>
        <p:nvSpPr>
          <p:cNvPr id="748" name="Google Shape;748;p69"/>
          <p:cNvSpPr txBox="1">
            <a:spLocks noGrp="1"/>
          </p:cNvSpPr>
          <p:nvPr>
            <p:ph type="body" idx="1"/>
          </p:nvPr>
        </p:nvSpPr>
        <p:spPr>
          <a:xfrm>
            <a:off x="456250" y="2402150"/>
            <a:ext cx="4053900" cy="1734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dirty="0">
                <a:solidFill>
                  <a:schemeClr val="lt2"/>
                </a:solidFill>
                <a:latin typeface="Assistant"/>
                <a:ea typeface="Assistant"/>
                <a:cs typeface="Assistant"/>
                <a:sym typeface="Assistant"/>
              </a:rPr>
              <a:t>IN TEXT BODY COPY HEADER</a:t>
            </a:r>
            <a:endParaRPr sz="1000" b="1" dirty="0">
              <a:solidFill>
                <a:schemeClr val="lt2"/>
              </a:solidFill>
              <a:latin typeface="Assistant"/>
              <a:ea typeface="Assistant"/>
              <a:cs typeface="Assistant"/>
              <a:sym typeface="Assistant"/>
            </a:endParaRPr>
          </a:p>
          <a:p>
            <a:pPr marL="0" lvl="0" indent="0" algn="l" rtl="0">
              <a:spcBef>
                <a:spcPts val="1200"/>
              </a:spcBef>
              <a:spcAft>
                <a:spcPts val="0"/>
              </a:spcAft>
              <a:buNone/>
            </a:pPr>
            <a:r>
              <a:rPr lang="en" dirty="0"/>
              <a:t>Body copy goes here.</a:t>
            </a:r>
            <a:endParaRPr dirty="0"/>
          </a:p>
          <a:p>
            <a:pPr marL="0" lvl="0" indent="0" algn="l" rtl="0">
              <a:lnSpc>
                <a:spcPct val="115000"/>
              </a:lnSpc>
              <a:spcBef>
                <a:spcPts val="1200"/>
              </a:spcBef>
              <a:spcAft>
                <a:spcPts val="0"/>
              </a:spcAft>
              <a:buNone/>
            </a:pPr>
            <a:r>
              <a:rPr lang="en" dirty="0">
                <a:solidFill>
                  <a:schemeClr val="lt2"/>
                </a:solidFill>
              </a:rPr>
              <a:t>Bulleted item list:</a:t>
            </a:r>
            <a:endParaRPr dirty="0">
              <a:solidFill>
                <a:schemeClr val="lt2"/>
              </a:solidFill>
            </a:endParaRPr>
          </a:p>
          <a:p>
            <a:pPr marL="457200" lvl="0" indent="-298450" algn="l" rtl="0">
              <a:lnSpc>
                <a:spcPct val="115000"/>
              </a:lnSpc>
              <a:spcBef>
                <a:spcPts val="0"/>
              </a:spcBef>
              <a:spcAft>
                <a:spcPts val="0"/>
              </a:spcAft>
              <a:buClr>
                <a:schemeClr val="lt2"/>
              </a:buClr>
              <a:buSzPts val="1100"/>
              <a:buFont typeface="DM Sans"/>
              <a:buChar char="●"/>
            </a:pPr>
            <a:r>
              <a:rPr lang="en" dirty="0">
                <a:solidFill>
                  <a:schemeClr val="lt2"/>
                </a:solidFill>
              </a:rPr>
              <a:t>List Item 01</a:t>
            </a:r>
            <a:endParaRPr dirty="0">
              <a:solidFill>
                <a:schemeClr val="lt2"/>
              </a:solidFill>
            </a:endParaRPr>
          </a:p>
          <a:p>
            <a:pPr marL="457200" lvl="0" indent="-298450" algn="l" rtl="0">
              <a:lnSpc>
                <a:spcPct val="115000"/>
              </a:lnSpc>
              <a:spcBef>
                <a:spcPts val="0"/>
              </a:spcBef>
              <a:spcAft>
                <a:spcPts val="0"/>
              </a:spcAft>
              <a:buClr>
                <a:schemeClr val="lt2"/>
              </a:buClr>
              <a:buSzPts val="1100"/>
              <a:buFont typeface="DM Sans"/>
              <a:buChar char="●"/>
            </a:pPr>
            <a:r>
              <a:rPr lang="en" dirty="0">
                <a:solidFill>
                  <a:schemeClr val="lt2"/>
                </a:solidFill>
              </a:rPr>
              <a:t>List Item 02</a:t>
            </a:r>
            <a:endParaRPr dirty="0">
              <a:solidFill>
                <a:schemeClr val="lt2"/>
              </a:solidFill>
            </a:endParaRPr>
          </a:p>
          <a:p>
            <a:pPr marL="457200" lvl="0" indent="-298450" algn="l" rtl="0">
              <a:lnSpc>
                <a:spcPct val="115000"/>
              </a:lnSpc>
              <a:spcBef>
                <a:spcPts val="0"/>
              </a:spcBef>
              <a:spcAft>
                <a:spcPts val="0"/>
              </a:spcAft>
              <a:buClr>
                <a:schemeClr val="lt2"/>
              </a:buClr>
              <a:buSzPts val="1100"/>
              <a:buFont typeface="DM Sans"/>
              <a:buChar char="●"/>
            </a:pPr>
            <a:r>
              <a:rPr lang="en" dirty="0">
                <a:solidFill>
                  <a:schemeClr val="lt2"/>
                </a:solidFill>
              </a:rPr>
              <a:t>List Item 03</a:t>
            </a:r>
            <a:endParaRPr dirty="0"/>
          </a:p>
        </p:txBody>
      </p:sp>
      <p:sp>
        <p:nvSpPr>
          <p:cNvPr id="749" name="Google Shape;749;p69"/>
          <p:cNvSpPr txBox="1">
            <a:spLocks noGrp="1"/>
          </p:cNvSpPr>
          <p:nvPr>
            <p:ph type="title"/>
          </p:nvPr>
        </p:nvSpPr>
        <p:spPr>
          <a:xfrm>
            <a:off x="456250" y="1670750"/>
            <a:ext cx="4053900" cy="572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Title Copy Goes here</a:t>
            </a:r>
            <a:endParaRPr dirty="0"/>
          </a:p>
        </p:txBody>
      </p:sp>
      <p:sp>
        <p:nvSpPr>
          <p:cNvPr id="750" name="Google Shape;750;p69"/>
          <p:cNvSpPr txBox="1"/>
          <p:nvPr/>
        </p:nvSpPr>
        <p:spPr>
          <a:xfrm>
            <a:off x="5925025" y="1482450"/>
            <a:ext cx="2084400" cy="615000"/>
          </a:xfrm>
          <a:prstGeom prst="rect">
            <a:avLst/>
          </a:prstGeom>
          <a:solidFill>
            <a:schemeClr val="accent3"/>
          </a:solid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1300" dirty="0">
                <a:solidFill>
                  <a:srgbClr val="3C4043"/>
                </a:solidFill>
                <a:latin typeface="DM Sans"/>
                <a:ea typeface="DM Sans"/>
                <a:cs typeface="DM Sans"/>
                <a:sym typeface="DM Sans"/>
              </a:rPr>
              <a:t>Click on icon below to insert a photo here.</a:t>
            </a:r>
            <a:endParaRPr sz="1300" dirty="0">
              <a:solidFill>
                <a:srgbClr val="3C4043"/>
              </a:solidFill>
              <a:latin typeface="DM Sans"/>
              <a:ea typeface="DM Sans"/>
              <a:cs typeface="DM Sans"/>
              <a:sym typeface="DM Sans"/>
            </a:endParaRPr>
          </a:p>
        </p:txBody>
      </p:sp>
      <p:sp>
        <p:nvSpPr>
          <p:cNvPr id="751" name="Google Shape;751;p69"/>
          <p:cNvSpPr txBox="1">
            <a:spLocks noGrp="1"/>
          </p:cNvSpPr>
          <p:nvPr>
            <p:ph type="subTitle" idx="2"/>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SUBTITLE TYPED IN ALL CAPS</a:t>
            </a:r>
            <a:endParaRPr dirty="0"/>
          </a:p>
        </p:txBody>
      </p:sp>
      <p:sp>
        <p:nvSpPr>
          <p:cNvPr id="752" name="Google Shape;752;p69"/>
          <p:cNvSpPr>
            <a:spLocks noGrp="1"/>
          </p:cNvSpPr>
          <p:nvPr>
            <p:ph type="pic" idx="3"/>
          </p:nvPr>
        </p:nvSpPr>
        <p:spPr>
          <a:xfrm>
            <a:off x="5020725" y="228575"/>
            <a:ext cx="3893100" cy="4432800"/>
          </a:xfrm>
          <a:prstGeom prst="rect">
            <a:avLst/>
          </a:prstGeom>
        </p:spPr>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Shape 756"/>
        <p:cNvGrpSpPr/>
        <p:nvPr/>
      </p:nvGrpSpPr>
      <p:grpSpPr>
        <a:xfrm>
          <a:off x="0" y="0"/>
          <a:ext cx="0" cy="0"/>
          <a:chOff x="0" y="0"/>
          <a:chExt cx="0" cy="0"/>
        </a:xfrm>
      </p:grpSpPr>
      <p:sp>
        <p:nvSpPr>
          <p:cNvPr id="757" name="Google Shape;757;p70"/>
          <p:cNvSpPr/>
          <p:nvPr/>
        </p:nvSpPr>
        <p:spPr>
          <a:xfrm>
            <a:off x="1319655" y="888257"/>
            <a:ext cx="759000" cy="759000"/>
          </a:xfrm>
          <a:prstGeom prst="rect">
            <a:avLst/>
          </a:prstGeom>
          <a:solidFill>
            <a:srgbClr val="97251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58" name="Google Shape;758;p70"/>
          <p:cNvSpPr/>
          <p:nvPr/>
        </p:nvSpPr>
        <p:spPr>
          <a:xfrm>
            <a:off x="1319655" y="1739016"/>
            <a:ext cx="759000" cy="759000"/>
          </a:xfrm>
          <a:prstGeom prst="rect">
            <a:avLst/>
          </a:prstGeom>
          <a:solidFill>
            <a:srgbClr val="BB45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59" name="Google Shape;759;p70"/>
          <p:cNvSpPr/>
          <p:nvPr/>
        </p:nvSpPr>
        <p:spPr>
          <a:xfrm>
            <a:off x="2181932" y="888257"/>
            <a:ext cx="759000" cy="759000"/>
          </a:xfrm>
          <a:prstGeom prst="rect">
            <a:avLst/>
          </a:prstGeom>
          <a:solidFill>
            <a:srgbClr val="002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0" name="Google Shape;760;p70"/>
          <p:cNvSpPr/>
          <p:nvPr/>
        </p:nvSpPr>
        <p:spPr>
          <a:xfrm>
            <a:off x="3044208" y="888257"/>
            <a:ext cx="759000" cy="759000"/>
          </a:xfrm>
          <a:prstGeom prst="rect">
            <a:avLst/>
          </a:prstGeom>
          <a:solidFill>
            <a:srgbClr val="8061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1" name="Google Shape;761;p70"/>
          <p:cNvSpPr/>
          <p:nvPr/>
        </p:nvSpPr>
        <p:spPr>
          <a:xfrm>
            <a:off x="1319655" y="2589775"/>
            <a:ext cx="759000" cy="759000"/>
          </a:xfrm>
          <a:prstGeom prst="rect">
            <a:avLst/>
          </a:prstGeom>
          <a:solidFill>
            <a:srgbClr val="E26E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2" name="Google Shape;762;p70"/>
          <p:cNvSpPr/>
          <p:nvPr/>
        </p:nvSpPr>
        <p:spPr>
          <a:xfrm>
            <a:off x="2181932" y="2589775"/>
            <a:ext cx="759000" cy="759000"/>
          </a:xfrm>
          <a:prstGeom prst="rect">
            <a:avLst/>
          </a:prstGeom>
          <a:solidFill>
            <a:srgbClr val="C5D9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3" name="Google Shape;763;p70"/>
          <p:cNvSpPr/>
          <p:nvPr/>
        </p:nvSpPr>
        <p:spPr>
          <a:xfrm>
            <a:off x="2181932" y="1739016"/>
            <a:ext cx="759000" cy="759000"/>
          </a:xfrm>
          <a:prstGeom prst="rect">
            <a:avLst/>
          </a:prstGeom>
          <a:solidFill>
            <a:srgbClr val="2060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4" name="Google Shape;764;p70"/>
          <p:cNvSpPr/>
          <p:nvPr/>
        </p:nvSpPr>
        <p:spPr>
          <a:xfrm>
            <a:off x="3044208" y="1739016"/>
            <a:ext cx="759000" cy="759000"/>
          </a:xfrm>
          <a:prstGeom prst="rect">
            <a:avLst/>
          </a:prstGeom>
          <a:solidFill>
            <a:srgbClr val="C8A4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5" name="Google Shape;765;p70"/>
          <p:cNvSpPr/>
          <p:nvPr/>
        </p:nvSpPr>
        <p:spPr>
          <a:xfrm>
            <a:off x="1319655" y="3440534"/>
            <a:ext cx="759000" cy="759000"/>
          </a:xfrm>
          <a:prstGeom prst="rect">
            <a:avLst/>
          </a:prstGeom>
          <a:solidFill>
            <a:srgbClr val="FEF0E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6" name="Google Shape;766;p70"/>
          <p:cNvSpPr/>
          <p:nvPr/>
        </p:nvSpPr>
        <p:spPr>
          <a:xfrm>
            <a:off x="3044208" y="3440534"/>
            <a:ext cx="759000" cy="759000"/>
          </a:xfrm>
          <a:prstGeom prst="rect">
            <a:avLst/>
          </a:prstGeom>
          <a:solidFill>
            <a:srgbClr val="F8F8F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7" name="Google Shape;767;p70"/>
          <p:cNvSpPr/>
          <p:nvPr/>
        </p:nvSpPr>
        <p:spPr>
          <a:xfrm>
            <a:off x="2181932" y="3440534"/>
            <a:ext cx="759000" cy="759000"/>
          </a:xfrm>
          <a:prstGeom prst="rect">
            <a:avLst/>
          </a:prstGeom>
          <a:solidFill>
            <a:srgbClr val="E9F9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8" name="Google Shape;768;p70"/>
          <p:cNvSpPr/>
          <p:nvPr/>
        </p:nvSpPr>
        <p:spPr>
          <a:xfrm>
            <a:off x="3044208" y="2589775"/>
            <a:ext cx="759000" cy="759000"/>
          </a:xfrm>
          <a:prstGeom prst="rect">
            <a:avLst/>
          </a:prstGeom>
          <a:solidFill>
            <a:srgbClr val="FCF6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600" dirty="0"/>
          </a:p>
        </p:txBody>
      </p:sp>
      <p:sp>
        <p:nvSpPr>
          <p:cNvPr id="769" name="Google Shape;769;p70"/>
          <p:cNvSpPr txBox="1"/>
          <p:nvPr/>
        </p:nvSpPr>
        <p:spPr>
          <a:xfrm>
            <a:off x="4345025" y="3196975"/>
            <a:ext cx="2986504" cy="1015632"/>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000" b="1" dirty="0">
                <a:solidFill>
                  <a:schemeClr val="lt2"/>
                </a:solidFill>
                <a:latin typeface="Assistant"/>
                <a:ea typeface="Assistant"/>
                <a:cs typeface="Assistant"/>
                <a:sym typeface="Assistant"/>
              </a:rPr>
              <a:t>IN TEXT BODY COPY HEADER</a:t>
            </a:r>
            <a:endParaRPr sz="1000" b="1" dirty="0">
              <a:solidFill>
                <a:schemeClr val="lt2"/>
              </a:solidFill>
              <a:latin typeface="Assistant"/>
              <a:ea typeface="Assistant"/>
              <a:cs typeface="Assistant"/>
              <a:sym typeface="Assistant"/>
            </a:endParaRPr>
          </a:p>
          <a:p>
            <a:pPr marL="0" lvl="0" indent="0" algn="l" rtl="0">
              <a:lnSpc>
                <a:spcPct val="130000"/>
              </a:lnSpc>
              <a:spcBef>
                <a:spcPts val="0"/>
              </a:spcBef>
              <a:spcAft>
                <a:spcPts val="0"/>
              </a:spcAft>
              <a:buNone/>
            </a:pPr>
            <a:r>
              <a:rPr lang="en" sz="1000" dirty="0">
                <a:solidFill>
                  <a:schemeClr val="dk1"/>
                </a:solidFill>
                <a:latin typeface="DM Sans"/>
                <a:ea typeface="DM Sans"/>
                <a:cs typeface="DM Sans"/>
                <a:sym typeface="DM Sans"/>
              </a:rPr>
              <a:t>Body copy. Lorem ipsum dolor sit amet, consectetur adipiscing elit. Quisque mattis eros et mauris pulvinar, nec auctor nisi fringilla.</a:t>
            </a:r>
            <a:endParaRPr sz="1000" dirty="0">
              <a:solidFill>
                <a:schemeClr val="dk1"/>
              </a:solidFill>
              <a:latin typeface="DM Sans"/>
              <a:ea typeface="DM Sans"/>
              <a:cs typeface="DM Sans"/>
              <a:sym typeface="DM Sans"/>
            </a:endParaRPr>
          </a:p>
        </p:txBody>
      </p:sp>
      <p:sp>
        <p:nvSpPr>
          <p:cNvPr id="770" name="Google Shape;770;p70"/>
          <p:cNvSpPr txBox="1"/>
          <p:nvPr/>
        </p:nvSpPr>
        <p:spPr>
          <a:xfrm>
            <a:off x="4345025" y="1146463"/>
            <a:ext cx="3448200" cy="1182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600" dirty="0">
                <a:solidFill>
                  <a:srgbClr val="002D3D"/>
                </a:solidFill>
                <a:latin typeface="Faustina Light"/>
                <a:ea typeface="Faustina Light"/>
                <a:cs typeface="Faustina Light"/>
                <a:sym typeface="Faustina Light"/>
              </a:rPr>
              <a:t>Main headline goes here </a:t>
            </a:r>
            <a:endParaRPr sz="3600" dirty="0">
              <a:solidFill>
                <a:srgbClr val="002D3D"/>
              </a:solidFill>
              <a:latin typeface="Faustina Light"/>
              <a:ea typeface="Faustina Light"/>
              <a:cs typeface="Faustina Light"/>
              <a:sym typeface="Faustina Light"/>
            </a:endParaRPr>
          </a:p>
        </p:txBody>
      </p:sp>
      <p:sp>
        <p:nvSpPr>
          <p:cNvPr id="771" name="Google Shape;771;p70"/>
          <p:cNvSpPr txBox="1"/>
          <p:nvPr/>
        </p:nvSpPr>
        <p:spPr>
          <a:xfrm>
            <a:off x="4345025" y="4212607"/>
            <a:ext cx="2596500" cy="323100"/>
          </a:xfrm>
          <a:prstGeom prst="rect">
            <a:avLst/>
          </a:prstGeom>
          <a:noFill/>
          <a:ln>
            <a:noFill/>
          </a:ln>
        </p:spPr>
        <p:txBody>
          <a:bodyPr spcFirstLastPara="1" wrap="square" lIns="91425" tIns="91425" rIns="91425" bIns="91425" anchor="t" anchorCtr="0">
            <a:spAutoFit/>
          </a:bodyPr>
          <a:lstStyle/>
          <a:p>
            <a:pPr marL="0" lvl="0" indent="0" algn="l" rtl="0">
              <a:lnSpc>
                <a:spcPct val="130000"/>
              </a:lnSpc>
              <a:spcBef>
                <a:spcPts val="0"/>
              </a:spcBef>
              <a:spcAft>
                <a:spcPts val="0"/>
              </a:spcAft>
              <a:buNone/>
            </a:pPr>
            <a:r>
              <a:rPr lang="en" sz="900" b="1" u="sng" dirty="0">
                <a:solidFill>
                  <a:srgbClr val="206088"/>
                </a:solidFill>
                <a:latin typeface="DM Sans"/>
                <a:ea typeface="DM Sans"/>
                <a:cs typeface="DM Sans"/>
                <a:sym typeface="DM Sans"/>
              </a:rPr>
              <a:t>CTA URL link</a:t>
            </a:r>
            <a:endParaRPr sz="900" b="1" u="sng" dirty="0">
              <a:solidFill>
                <a:srgbClr val="206088"/>
              </a:solidFill>
              <a:latin typeface="DM Sans"/>
              <a:ea typeface="DM Sans"/>
              <a:cs typeface="DM Sans"/>
              <a:sym typeface="DM Sans"/>
            </a:endParaRPr>
          </a:p>
        </p:txBody>
      </p:sp>
      <p:sp>
        <p:nvSpPr>
          <p:cNvPr id="772" name="Google Shape;772;p70"/>
          <p:cNvSpPr txBox="1"/>
          <p:nvPr/>
        </p:nvSpPr>
        <p:spPr>
          <a:xfrm>
            <a:off x="4345025" y="2433325"/>
            <a:ext cx="3191100" cy="658800"/>
          </a:xfrm>
          <a:prstGeom prst="rect">
            <a:avLst/>
          </a:prstGeom>
          <a:noFill/>
          <a:ln>
            <a:noFill/>
          </a:ln>
        </p:spPr>
        <p:txBody>
          <a:bodyPr spcFirstLastPara="1" wrap="square" lIns="91425" tIns="91425" rIns="91425" bIns="91425" anchor="t" anchorCtr="0">
            <a:spAutoFit/>
          </a:bodyPr>
          <a:lstStyle/>
          <a:p>
            <a:pPr marL="0" lvl="0" indent="0" algn="l" rtl="0">
              <a:lnSpc>
                <a:spcPct val="120000"/>
              </a:lnSpc>
              <a:spcBef>
                <a:spcPts val="0"/>
              </a:spcBef>
              <a:spcAft>
                <a:spcPts val="0"/>
              </a:spcAft>
              <a:buNone/>
            </a:pPr>
            <a:r>
              <a:rPr lang="en" dirty="0">
                <a:solidFill>
                  <a:srgbClr val="002D3D"/>
                </a:solidFill>
                <a:latin typeface="Faustina Light"/>
                <a:ea typeface="Faustina Light"/>
                <a:cs typeface="Faustina Light"/>
                <a:sym typeface="Faustina Light"/>
              </a:rPr>
              <a:t>Paragraph copy goes here before a body copy text block to intro each section</a:t>
            </a:r>
            <a:endParaRPr dirty="0">
              <a:solidFill>
                <a:srgbClr val="002D3D"/>
              </a:solidFill>
              <a:latin typeface="Faustina Light"/>
              <a:ea typeface="Faustina Light"/>
              <a:cs typeface="Faustina Light"/>
              <a:sym typeface="Faustina Light"/>
            </a:endParaRPr>
          </a:p>
        </p:txBody>
      </p:sp>
      <p:sp>
        <p:nvSpPr>
          <p:cNvPr id="773" name="Google Shape;773;p70"/>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36</a:t>
            </a:fld>
            <a:endParaRPr dirty="0"/>
          </a:p>
        </p:txBody>
      </p:sp>
      <p:sp>
        <p:nvSpPr>
          <p:cNvPr id="774" name="Google Shape;774;p70"/>
          <p:cNvSpPr txBox="1"/>
          <p:nvPr/>
        </p:nvSpPr>
        <p:spPr>
          <a:xfrm>
            <a:off x="1255175" y="845258"/>
            <a:ext cx="759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lt1"/>
                </a:solidFill>
                <a:latin typeface="DM Sans Medium"/>
                <a:ea typeface="DM Sans Medium"/>
                <a:cs typeface="DM Sans Medium"/>
                <a:sym typeface="DM Sans Medium"/>
              </a:rPr>
              <a:t>#97251F</a:t>
            </a:r>
            <a:endParaRPr sz="800" dirty="0">
              <a:solidFill>
                <a:schemeClr val="lt1"/>
              </a:solidFill>
              <a:latin typeface="DM Sans Medium"/>
              <a:ea typeface="DM Sans Medium"/>
              <a:cs typeface="DM Sans Medium"/>
              <a:sym typeface="DM Sans Medium"/>
            </a:endParaRPr>
          </a:p>
        </p:txBody>
      </p:sp>
      <p:sp>
        <p:nvSpPr>
          <p:cNvPr id="775" name="Google Shape;775;p70"/>
          <p:cNvSpPr txBox="1"/>
          <p:nvPr/>
        </p:nvSpPr>
        <p:spPr>
          <a:xfrm>
            <a:off x="2149692" y="845258"/>
            <a:ext cx="759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dirty="0">
                <a:solidFill>
                  <a:schemeClr val="lt1"/>
                </a:solidFill>
                <a:latin typeface="DM Sans Medium"/>
                <a:ea typeface="DM Sans Medium"/>
                <a:cs typeface="DM Sans Medium"/>
                <a:sym typeface="DM Sans Medium"/>
              </a:rPr>
              <a:t>#002D3D</a:t>
            </a:r>
            <a:endParaRPr sz="800" dirty="0">
              <a:solidFill>
                <a:schemeClr val="lt1"/>
              </a:solidFill>
              <a:latin typeface="DM Sans Medium"/>
              <a:ea typeface="DM Sans Medium"/>
              <a:cs typeface="DM Sans Medium"/>
              <a:sym typeface="DM Sans Medium"/>
            </a:endParaRPr>
          </a:p>
        </p:txBody>
      </p:sp>
      <p:sp>
        <p:nvSpPr>
          <p:cNvPr id="776" name="Google Shape;776;p70"/>
          <p:cNvSpPr txBox="1"/>
          <p:nvPr/>
        </p:nvSpPr>
        <p:spPr>
          <a:xfrm>
            <a:off x="2979728" y="841500"/>
            <a:ext cx="756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lt1"/>
                </a:solidFill>
                <a:latin typeface="DM Sans Medium"/>
                <a:ea typeface="DM Sans Medium"/>
                <a:cs typeface="DM Sans Medium"/>
                <a:sym typeface="DM Sans Medium"/>
              </a:rPr>
              <a:t>#806100</a:t>
            </a:r>
            <a:endParaRPr sz="1500" dirty="0">
              <a:solidFill>
                <a:schemeClr val="lt1"/>
              </a:solidFill>
            </a:endParaRPr>
          </a:p>
        </p:txBody>
      </p:sp>
      <p:sp>
        <p:nvSpPr>
          <p:cNvPr id="777" name="Google Shape;777;p70"/>
          <p:cNvSpPr txBox="1"/>
          <p:nvPr/>
        </p:nvSpPr>
        <p:spPr>
          <a:xfrm>
            <a:off x="1255175" y="1703879"/>
            <a:ext cx="759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dirty="0">
                <a:solidFill>
                  <a:schemeClr val="lt1"/>
                </a:solidFill>
                <a:latin typeface="DM Sans Medium"/>
                <a:ea typeface="DM Sans Medium"/>
                <a:cs typeface="DM Sans Medium"/>
                <a:sym typeface="DM Sans Medium"/>
              </a:rPr>
              <a:t>#BB452A</a:t>
            </a:r>
            <a:endParaRPr sz="800" dirty="0">
              <a:solidFill>
                <a:schemeClr val="lt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lt1"/>
              </a:solidFill>
              <a:latin typeface="DM Sans Medium"/>
              <a:ea typeface="DM Sans Medium"/>
              <a:cs typeface="DM Sans Medium"/>
              <a:sym typeface="DM Sans Medium"/>
            </a:endParaRPr>
          </a:p>
        </p:txBody>
      </p:sp>
      <p:sp>
        <p:nvSpPr>
          <p:cNvPr id="778" name="Google Shape;778;p70"/>
          <p:cNvSpPr txBox="1"/>
          <p:nvPr/>
        </p:nvSpPr>
        <p:spPr>
          <a:xfrm>
            <a:off x="2149692" y="1703879"/>
            <a:ext cx="759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lt1"/>
                </a:solidFill>
                <a:latin typeface="DM Sans Medium"/>
                <a:ea typeface="DM Sans Medium"/>
                <a:cs typeface="DM Sans Medium"/>
                <a:sym typeface="DM Sans Medium"/>
              </a:rPr>
              <a:t>#206088</a:t>
            </a:r>
            <a:endParaRPr sz="800" dirty="0">
              <a:solidFill>
                <a:schemeClr val="lt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lt1"/>
              </a:solidFill>
              <a:latin typeface="DM Sans Medium"/>
              <a:ea typeface="DM Sans Medium"/>
              <a:cs typeface="DM Sans Medium"/>
              <a:sym typeface="DM Sans Medium"/>
            </a:endParaRPr>
          </a:p>
        </p:txBody>
      </p:sp>
      <p:sp>
        <p:nvSpPr>
          <p:cNvPr id="779" name="Google Shape;779;p70"/>
          <p:cNvSpPr txBox="1"/>
          <p:nvPr/>
        </p:nvSpPr>
        <p:spPr>
          <a:xfrm>
            <a:off x="2979728" y="1700121"/>
            <a:ext cx="756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lt1"/>
                </a:solidFill>
                <a:latin typeface="DM Sans Medium"/>
                <a:ea typeface="DM Sans Medium"/>
                <a:cs typeface="DM Sans Medium"/>
                <a:sym typeface="DM Sans Medium"/>
              </a:rPr>
              <a:t>#C8A433</a:t>
            </a:r>
            <a:endParaRPr sz="800" dirty="0">
              <a:solidFill>
                <a:schemeClr val="lt1"/>
              </a:solidFill>
              <a:latin typeface="DM Sans Medium"/>
              <a:ea typeface="DM Sans Medium"/>
              <a:cs typeface="DM Sans Medium"/>
              <a:sym typeface="DM Sans Medium"/>
            </a:endParaRPr>
          </a:p>
        </p:txBody>
      </p:sp>
      <p:sp>
        <p:nvSpPr>
          <p:cNvPr id="780" name="Google Shape;780;p70"/>
          <p:cNvSpPr txBox="1"/>
          <p:nvPr/>
        </p:nvSpPr>
        <p:spPr>
          <a:xfrm>
            <a:off x="1255175" y="2544794"/>
            <a:ext cx="759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dirty="0">
                <a:solidFill>
                  <a:schemeClr val="dk1"/>
                </a:solidFill>
                <a:latin typeface="DM Sans Medium"/>
                <a:ea typeface="DM Sans Medium"/>
                <a:cs typeface="DM Sans Medium"/>
                <a:sym typeface="DM Sans Medium"/>
              </a:rPr>
              <a:t>#E26E4C</a:t>
            </a: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1" name="Google Shape;781;p70"/>
          <p:cNvSpPr txBox="1"/>
          <p:nvPr/>
        </p:nvSpPr>
        <p:spPr>
          <a:xfrm>
            <a:off x="2149692" y="2544794"/>
            <a:ext cx="7590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dk1"/>
                </a:solidFill>
                <a:latin typeface="DM Sans Medium"/>
                <a:ea typeface="DM Sans Medium"/>
                <a:cs typeface="DM Sans Medium"/>
                <a:sym typeface="DM Sans Medium"/>
              </a:rPr>
              <a:t>#C5D9E2</a:t>
            </a: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2" name="Google Shape;782;p70"/>
          <p:cNvSpPr txBox="1"/>
          <p:nvPr/>
        </p:nvSpPr>
        <p:spPr>
          <a:xfrm>
            <a:off x="2979728" y="2541035"/>
            <a:ext cx="7569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dk1"/>
                </a:solidFill>
                <a:latin typeface="DM Sans Medium"/>
                <a:ea typeface="DM Sans Medium"/>
                <a:cs typeface="DM Sans Medium"/>
                <a:sym typeface="DM Sans Medium"/>
              </a:rPr>
              <a:t>#FCF6E3</a:t>
            </a: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3" name="Google Shape;783;p70"/>
          <p:cNvSpPr txBox="1"/>
          <p:nvPr/>
        </p:nvSpPr>
        <p:spPr>
          <a:xfrm>
            <a:off x="1255175" y="3389484"/>
            <a:ext cx="7590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dirty="0">
                <a:solidFill>
                  <a:schemeClr val="dk1"/>
                </a:solidFill>
                <a:latin typeface="DM Sans Medium"/>
                <a:ea typeface="DM Sans Medium"/>
                <a:cs typeface="DM Sans Medium"/>
                <a:sym typeface="DM Sans Medium"/>
              </a:rPr>
              <a:t>#FEF0E9</a:t>
            </a: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4" name="Google Shape;784;p70"/>
          <p:cNvSpPr txBox="1"/>
          <p:nvPr/>
        </p:nvSpPr>
        <p:spPr>
          <a:xfrm>
            <a:off x="2149692" y="3389484"/>
            <a:ext cx="7590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dk1"/>
                </a:solidFill>
                <a:latin typeface="DM Sans Medium"/>
                <a:ea typeface="DM Sans Medium"/>
                <a:cs typeface="DM Sans Medium"/>
                <a:sym typeface="DM Sans Medium"/>
              </a:rPr>
              <a:t>#E9F9FF</a:t>
            </a: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5" name="Google Shape;785;p70"/>
          <p:cNvSpPr txBox="1"/>
          <p:nvPr/>
        </p:nvSpPr>
        <p:spPr>
          <a:xfrm>
            <a:off x="2979728" y="3385726"/>
            <a:ext cx="7569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800" dirty="0">
                <a:solidFill>
                  <a:schemeClr val="dk1"/>
                </a:solidFill>
                <a:latin typeface="DM Sans Medium"/>
                <a:ea typeface="DM Sans Medium"/>
                <a:cs typeface="DM Sans Medium"/>
                <a:sym typeface="DM Sans Medium"/>
              </a:rPr>
              <a:t>#F8F8F1</a:t>
            </a:r>
            <a:endParaRPr sz="1500" dirty="0">
              <a:solidFill>
                <a:schemeClr val="dk1"/>
              </a:solidFill>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a:p>
            <a:pPr marL="0" lvl="0" indent="0" algn="l" rtl="0">
              <a:spcBef>
                <a:spcPts val="0"/>
              </a:spcBef>
              <a:spcAft>
                <a:spcPts val="0"/>
              </a:spcAft>
              <a:buNone/>
            </a:pPr>
            <a:endParaRPr sz="800" dirty="0">
              <a:solidFill>
                <a:schemeClr val="dk1"/>
              </a:solidFill>
              <a:latin typeface="DM Sans Medium"/>
              <a:ea typeface="DM Sans Medium"/>
              <a:cs typeface="DM Sans Medium"/>
              <a:sym typeface="DM Sans Medium"/>
            </a:endParaRPr>
          </a:p>
        </p:txBody>
      </p:sp>
      <p:sp>
        <p:nvSpPr>
          <p:cNvPr id="786" name="Google Shape;786;p70"/>
          <p:cNvSpPr txBox="1"/>
          <p:nvPr/>
        </p:nvSpPr>
        <p:spPr>
          <a:xfrm>
            <a:off x="4345025" y="715363"/>
            <a:ext cx="2596500" cy="400200"/>
          </a:xfrm>
          <a:prstGeom prst="rect">
            <a:avLst/>
          </a:prstGeom>
          <a:noFill/>
          <a:ln>
            <a:noFill/>
          </a:ln>
        </p:spPr>
        <p:txBody>
          <a:bodyPr spcFirstLastPara="1" wrap="square" lIns="91425" tIns="91425" rIns="91425" bIns="91425" anchor="t" anchorCtr="0">
            <a:spAutoFit/>
          </a:bodyPr>
          <a:lstStyle/>
          <a:p>
            <a:pPr marL="0" lvl="0" indent="0" algn="l" rtl="0">
              <a:lnSpc>
                <a:spcPct val="130000"/>
              </a:lnSpc>
              <a:spcBef>
                <a:spcPts val="0"/>
              </a:spcBef>
              <a:spcAft>
                <a:spcPts val="0"/>
              </a:spcAft>
              <a:buNone/>
            </a:pPr>
            <a:r>
              <a:rPr lang="en" b="1" dirty="0">
                <a:solidFill>
                  <a:srgbClr val="BB452A"/>
                </a:solidFill>
                <a:latin typeface="Assistant"/>
                <a:ea typeface="Assistant"/>
                <a:cs typeface="Assistant"/>
                <a:sym typeface="Assistant"/>
              </a:rPr>
              <a:t>OVERLINE HEADER</a:t>
            </a:r>
            <a:endParaRPr b="1" dirty="0">
              <a:solidFill>
                <a:srgbClr val="BB452A"/>
              </a:solidFill>
              <a:latin typeface="Assistant"/>
              <a:ea typeface="Assistant"/>
              <a:cs typeface="Assistant"/>
              <a:sym typeface="Assistan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pic>
        <p:nvPicPr>
          <p:cNvPr id="126" name="Google Shape;126;p20"/>
          <p:cNvPicPr preferRelativeResize="0"/>
          <p:nvPr/>
        </p:nvPicPr>
        <p:blipFill rotWithShape="1">
          <a:blip r:embed="rId3">
            <a:alphaModFix/>
          </a:blip>
          <a:srcRect l="21990" r="21984"/>
          <a:stretch/>
        </p:blipFill>
        <p:spPr>
          <a:xfrm>
            <a:off x="5020725" y="228650"/>
            <a:ext cx="3893100" cy="4432649"/>
          </a:xfrm>
          <a:prstGeom prst="rect">
            <a:avLst/>
          </a:prstGeom>
          <a:noFill/>
          <a:ln>
            <a:noFill/>
          </a:ln>
        </p:spPr>
      </p:pic>
      <p:sp>
        <p:nvSpPr>
          <p:cNvPr id="127" name="Google Shape;127;p20"/>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a:t>
            </a:fld>
            <a:endParaRPr dirty="0"/>
          </a:p>
        </p:txBody>
      </p:sp>
      <p:sp>
        <p:nvSpPr>
          <p:cNvPr id="128" name="Google Shape;128;p20"/>
          <p:cNvSpPr txBox="1"/>
          <p:nvPr/>
        </p:nvSpPr>
        <p:spPr>
          <a:xfrm>
            <a:off x="456250" y="1667750"/>
            <a:ext cx="3893100" cy="1366800"/>
          </a:xfrm>
          <a:prstGeom prst="rect">
            <a:avLst/>
          </a:prstGeom>
          <a:noFill/>
          <a:ln>
            <a:noFill/>
          </a:ln>
        </p:spPr>
        <p:txBody>
          <a:bodyPr spcFirstLastPara="1" wrap="square" lIns="91425" tIns="91425" rIns="91425" bIns="91425" anchor="t" anchorCtr="0">
            <a:spAutoFit/>
          </a:bodyPr>
          <a:lstStyle/>
          <a:p>
            <a:pPr marL="0" lvl="0" indent="0" algn="l" rtl="0">
              <a:lnSpc>
                <a:spcPct val="80000"/>
              </a:lnSpc>
              <a:spcBef>
                <a:spcPts val="0"/>
              </a:spcBef>
              <a:spcAft>
                <a:spcPts val="0"/>
              </a:spcAft>
              <a:buNone/>
            </a:pPr>
            <a:r>
              <a:rPr lang="en" sz="3200" dirty="0">
                <a:solidFill>
                  <a:srgbClr val="002D3D"/>
                </a:solidFill>
                <a:latin typeface="Faustina Light"/>
                <a:ea typeface="Faustina Light"/>
                <a:cs typeface="Faustina Light"/>
                <a:sym typeface="Faustina Light"/>
              </a:rPr>
              <a:t>For us, it's never been about just making tortillas.</a:t>
            </a:r>
            <a:endParaRPr sz="3200" dirty="0">
              <a:solidFill>
                <a:srgbClr val="002D3D"/>
              </a:solidFill>
              <a:latin typeface="Faustina Light"/>
              <a:ea typeface="Faustina Light"/>
              <a:cs typeface="Faustina Light"/>
              <a:sym typeface="Faustina Light"/>
            </a:endParaRPr>
          </a:p>
        </p:txBody>
      </p:sp>
      <p:sp>
        <p:nvSpPr>
          <p:cNvPr id="129" name="Google Shape;129;p20"/>
          <p:cNvSpPr txBox="1"/>
          <p:nvPr/>
        </p:nvSpPr>
        <p:spPr>
          <a:xfrm>
            <a:off x="456250" y="3202755"/>
            <a:ext cx="3893100" cy="1083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000" dirty="0">
                <a:solidFill>
                  <a:srgbClr val="3C4043"/>
                </a:solidFill>
                <a:latin typeface="DM Sans"/>
                <a:ea typeface="DM Sans"/>
                <a:cs typeface="DM Sans"/>
                <a:sym typeface="DM Sans"/>
              </a:rPr>
              <a:t>We believe in the value of hard work and a daily dedication </a:t>
            </a:r>
            <a:br>
              <a:rPr lang="en" sz="1000" dirty="0">
                <a:solidFill>
                  <a:srgbClr val="3C4043"/>
                </a:solidFill>
                <a:latin typeface="DM Sans"/>
                <a:ea typeface="DM Sans"/>
                <a:cs typeface="DM Sans"/>
                <a:sym typeface="DM Sans"/>
              </a:rPr>
            </a:br>
            <a:r>
              <a:rPr lang="en" sz="1000" dirty="0">
                <a:solidFill>
                  <a:srgbClr val="3C4043"/>
                </a:solidFill>
                <a:latin typeface="DM Sans"/>
                <a:ea typeface="DM Sans"/>
                <a:cs typeface="DM Sans"/>
                <a:sym typeface="DM Sans"/>
              </a:rPr>
              <a:t>to our craft. With these practices in hand over the last four generations, we’ve been fortunate to build a 100% family-</a:t>
            </a:r>
            <a:br>
              <a:rPr lang="en" sz="1000" dirty="0">
                <a:solidFill>
                  <a:srgbClr val="3C4043"/>
                </a:solidFill>
                <a:latin typeface="DM Sans"/>
                <a:ea typeface="DM Sans"/>
                <a:cs typeface="DM Sans"/>
                <a:sym typeface="DM Sans"/>
              </a:rPr>
            </a:br>
            <a:r>
              <a:rPr lang="en" sz="1000" dirty="0">
                <a:solidFill>
                  <a:srgbClr val="3C4043"/>
                </a:solidFill>
                <a:latin typeface="DM Sans"/>
                <a:ea typeface="DM Sans"/>
                <a:cs typeface="DM Sans"/>
                <a:sym typeface="DM Sans"/>
              </a:rPr>
              <a:t>owned business alongside our incredible employees — </a:t>
            </a:r>
            <a:br>
              <a:rPr lang="en" sz="1000" dirty="0">
                <a:solidFill>
                  <a:srgbClr val="3C4043"/>
                </a:solidFill>
                <a:latin typeface="DM Sans"/>
                <a:ea typeface="DM Sans"/>
                <a:cs typeface="DM Sans"/>
                <a:sym typeface="DM Sans"/>
              </a:rPr>
            </a:br>
            <a:r>
              <a:rPr lang="en" sz="1000" dirty="0">
                <a:solidFill>
                  <a:srgbClr val="3C4043"/>
                </a:solidFill>
                <a:latin typeface="DM Sans"/>
                <a:ea typeface="DM Sans"/>
                <a:cs typeface="DM Sans"/>
                <a:sym typeface="DM Sans"/>
              </a:rPr>
              <a:t>our Mi Rancho family.</a:t>
            </a:r>
            <a:endParaRPr sz="1000" dirty="0">
              <a:solidFill>
                <a:srgbClr val="3C4043"/>
              </a:solidFill>
              <a:latin typeface="DM Sans"/>
              <a:ea typeface="DM Sans"/>
              <a:cs typeface="DM Sans"/>
              <a:sym typeface="DM Sans"/>
            </a:endParaRPr>
          </a:p>
        </p:txBody>
      </p:sp>
      <p:sp>
        <p:nvSpPr>
          <p:cNvPr id="130" name="Google Shape;130;p20"/>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ABOUT US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2D3D"/>
        </a:solidFill>
        <a:effectLst/>
      </p:bgPr>
    </p:bg>
    <p:spTree>
      <p:nvGrpSpPr>
        <p:cNvPr id="1" name="Shape 134"/>
        <p:cNvGrpSpPr/>
        <p:nvPr/>
      </p:nvGrpSpPr>
      <p:grpSpPr>
        <a:xfrm>
          <a:off x="0" y="0"/>
          <a:ext cx="0" cy="0"/>
          <a:chOff x="0" y="0"/>
          <a:chExt cx="0" cy="0"/>
        </a:xfrm>
      </p:grpSpPr>
      <p:sp>
        <p:nvSpPr>
          <p:cNvPr id="135" name="Google Shape;135;p21"/>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solidFill>
                  <a:srgbClr val="999999"/>
                </a:solidFill>
              </a:rPr>
              <a:t>5</a:t>
            </a:fld>
            <a:endParaRPr dirty="0">
              <a:solidFill>
                <a:srgbClr val="999999"/>
              </a:solidFill>
            </a:endParaRPr>
          </a:p>
        </p:txBody>
      </p:sp>
      <p:sp>
        <p:nvSpPr>
          <p:cNvPr id="136" name="Google Shape;136;p21"/>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solidFill>
                  <a:schemeClr val="lt1"/>
                </a:solidFill>
              </a:rPr>
              <a:t>COMPANY HISTORY</a:t>
            </a:r>
            <a:endParaRPr dirty="0">
              <a:solidFill>
                <a:schemeClr val="lt1"/>
              </a:solidFill>
            </a:endParaRPr>
          </a:p>
        </p:txBody>
      </p:sp>
      <p:sp>
        <p:nvSpPr>
          <p:cNvPr id="137" name="Google Shape;137;p21"/>
          <p:cNvSpPr txBox="1">
            <a:spLocks noGrp="1"/>
          </p:cNvSpPr>
          <p:nvPr>
            <p:ph type="title"/>
          </p:nvPr>
        </p:nvSpPr>
        <p:spPr>
          <a:xfrm>
            <a:off x="456250" y="1123625"/>
            <a:ext cx="4053900" cy="2973900"/>
          </a:xfrm>
          <a:prstGeom prst="rect">
            <a:avLst/>
          </a:prstGeom>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None/>
            </a:pPr>
            <a:r>
              <a:rPr lang="en" dirty="0">
                <a:solidFill>
                  <a:schemeClr val="lt1"/>
                </a:solidFill>
              </a:rPr>
              <a:t>Founded in 1939, Mi Rancho is proudly a family and minority- owned company based in Northern California. We’ve expanded beyond our humble beginnings as a Mexican grocery store in Oakland, California and now have a growing presence in Foodservice and Grocery.</a:t>
            </a:r>
            <a:endParaRPr dirty="0"/>
          </a:p>
        </p:txBody>
      </p:sp>
      <p:pic>
        <p:nvPicPr>
          <p:cNvPr id="138" name="Google Shape;138;p21"/>
          <p:cNvPicPr preferRelativeResize="0">
            <a:picLocks noGrp="1"/>
          </p:cNvPicPr>
          <p:nvPr>
            <p:ph type="pic" idx="2"/>
          </p:nvPr>
        </p:nvPicPr>
        <p:blipFill rotWithShape="1">
          <a:blip r:embed="rId3">
            <a:alphaModFix/>
          </a:blip>
          <a:srcRect l="26039" t="17800" r="24755" b="1397"/>
          <a:stretch/>
        </p:blipFill>
        <p:spPr>
          <a:xfrm>
            <a:off x="5020725" y="228575"/>
            <a:ext cx="3893100" cy="4432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2D3D"/>
        </a:solidFill>
        <a:effectLst/>
      </p:bgPr>
    </p:bg>
    <p:spTree>
      <p:nvGrpSpPr>
        <p:cNvPr id="1" name="Shape 142"/>
        <p:cNvGrpSpPr/>
        <p:nvPr/>
      </p:nvGrpSpPr>
      <p:grpSpPr>
        <a:xfrm>
          <a:off x="0" y="0"/>
          <a:ext cx="0" cy="0"/>
          <a:chOff x="0" y="0"/>
          <a:chExt cx="0" cy="0"/>
        </a:xfrm>
      </p:grpSpPr>
      <p:pic>
        <p:nvPicPr>
          <p:cNvPr id="143" name="Google Shape;143;p22"/>
          <p:cNvPicPr preferRelativeResize="0"/>
          <p:nvPr/>
        </p:nvPicPr>
        <p:blipFill rotWithShape="1">
          <a:blip r:embed="rId3">
            <a:alphaModFix/>
          </a:blip>
          <a:srcRect l="3334" t="6677" r="16697" b="13354"/>
          <a:stretch/>
        </p:blipFill>
        <p:spPr>
          <a:xfrm>
            <a:off x="644513" y="2710087"/>
            <a:ext cx="1679877" cy="1678226"/>
          </a:xfrm>
          <a:prstGeom prst="rect">
            <a:avLst/>
          </a:prstGeom>
          <a:noFill/>
          <a:ln>
            <a:noFill/>
          </a:ln>
        </p:spPr>
      </p:pic>
      <p:sp>
        <p:nvSpPr>
          <p:cNvPr id="144" name="Google Shape;144;p22"/>
          <p:cNvSpPr txBox="1"/>
          <p:nvPr/>
        </p:nvSpPr>
        <p:spPr>
          <a:xfrm>
            <a:off x="546138" y="1106213"/>
            <a:ext cx="17337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1939</a:t>
            </a:r>
            <a:endParaRPr sz="3200" dirty="0">
              <a:solidFill>
                <a:schemeClr val="lt1"/>
              </a:solidFill>
              <a:latin typeface="Faustina Light"/>
              <a:ea typeface="Faustina Light"/>
              <a:cs typeface="Faustina Light"/>
              <a:sym typeface="Faustina Light"/>
            </a:endParaRPr>
          </a:p>
          <a:p>
            <a:pPr marL="0" lvl="0" indent="0" algn="l" rtl="0">
              <a:lnSpc>
                <a:spcPct val="80000"/>
              </a:lnSpc>
              <a:spcBef>
                <a:spcPts val="0"/>
              </a:spcBef>
              <a:spcAft>
                <a:spcPts val="0"/>
              </a:spcAft>
              <a:buNone/>
            </a:pPr>
            <a:endParaRPr sz="3200" dirty="0">
              <a:solidFill>
                <a:schemeClr val="lt1"/>
              </a:solidFill>
              <a:latin typeface="Faustina Light"/>
              <a:ea typeface="Faustina Light"/>
              <a:cs typeface="Faustina Light"/>
              <a:sym typeface="Faustina Light"/>
            </a:endParaRPr>
          </a:p>
        </p:txBody>
      </p:sp>
      <p:cxnSp>
        <p:nvCxnSpPr>
          <p:cNvPr id="145" name="Google Shape;145;p22"/>
          <p:cNvCxnSpPr/>
          <p:nvPr/>
        </p:nvCxnSpPr>
        <p:spPr>
          <a:xfrm>
            <a:off x="546150" y="1106225"/>
            <a:ext cx="0" cy="3282000"/>
          </a:xfrm>
          <a:prstGeom prst="straightConnector1">
            <a:avLst/>
          </a:prstGeom>
          <a:noFill/>
          <a:ln w="9525" cap="flat" cmpd="sng">
            <a:solidFill>
              <a:srgbClr val="BB452A"/>
            </a:solidFill>
            <a:prstDash val="solid"/>
            <a:round/>
            <a:headEnd type="none" w="med" len="med"/>
            <a:tailEnd type="none" w="med" len="med"/>
          </a:ln>
        </p:spPr>
      </p:cxnSp>
      <p:sp>
        <p:nvSpPr>
          <p:cNvPr id="146" name="Google Shape;146;p22"/>
          <p:cNvSpPr txBox="1"/>
          <p:nvPr/>
        </p:nvSpPr>
        <p:spPr>
          <a:xfrm>
            <a:off x="578413"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Mi Rancho store opening on 7</a:t>
            </a:r>
            <a:r>
              <a:rPr lang="en" sz="800" baseline="30000" dirty="0">
                <a:solidFill>
                  <a:schemeClr val="lt1"/>
                </a:solidFill>
                <a:latin typeface="DM Sans"/>
                <a:ea typeface="DM Sans"/>
                <a:cs typeface="DM Sans"/>
                <a:sym typeface="DM Sans"/>
              </a:rPr>
              <a:t>th </a:t>
            </a:r>
            <a:r>
              <a:rPr lang="en" sz="800" dirty="0">
                <a:solidFill>
                  <a:schemeClr val="lt1"/>
                </a:solidFill>
                <a:latin typeface="DM Sans"/>
                <a:ea typeface="DM Sans"/>
                <a:cs typeface="DM Sans"/>
                <a:sym typeface="DM Sans"/>
              </a:rPr>
              <a:t>Street in Downtown Oakland</a:t>
            </a:r>
            <a:endParaRPr sz="800" dirty="0">
              <a:solidFill>
                <a:schemeClr val="lt1"/>
              </a:solidFill>
              <a:latin typeface="DM Sans"/>
              <a:ea typeface="DM Sans"/>
              <a:cs typeface="DM Sans"/>
              <a:sym typeface="DM Sans"/>
            </a:endParaRPr>
          </a:p>
        </p:txBody>
      </p:sp>
      <p:pic>
        <p:nvPicPr>
          <p:cNvPr id="147" name="Google Shape;147;p22"/>
          <p:cNvPicPr preferRelativeResize="0"/>
          <p:nvPr/>
        </p:nvPicPr>
        <p:blipFill rotWithShape="1">
          <a:blip r:embed="rId4">
            <a:alphaModFix/>
          </a:blip>
          <a:srcRect b="29651"/>
          <a:stretch/>
        </p:blipFill>
        <p:spPr>
          <a:xfrm>
            <a:off x="2768338" y="2710087"/>
            <a:ext cx="1679877" cy="1678229"/>
          </a:xfrm>
          <a:prstGeom prst="rect">
            <a:avLst/>
          </a:prstGeom>
          <a:noFill/>
          <a:ln>
            <a:noFill/>
          </a:ln>
        </p:spPr>
      </p:pic>
      <p:sp>
        <p:nvSpPr>
          <p:cNvPr id="148" name="Google Shape;148;p22"/>
          <p:cNvSpPr txBox="1"/>
          <p:nvPr/>
        </p:nvSpPr>
        <p:spPr>
          <a:xfrm>
            <a:off x="2669963" y="1106213"/>
            <a:ext cx="17337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1954</a:t>
            </a:r>
            <a:endParaRPr sz="3200" dirty="0">
              <a:solidFill>
                <a:schemeClr val="lt1"/>
              </a:solidFill>
              <a:latin typeface="Faustina Light"/>
              <a:ea typeface="Faustina Light"/>
              <a:cs typeface="Faustina Light"/>
              <a:sym typeface="Faustina Light"/>
            </a:endParaRPr>
          </a:p>
          <a:p>
            <a:pPr marL="0" lvl="0" indent="0" algn="l" rtl="0">
              <a:lnSpc>
                <a:spcPct val="80000"/>
              </a:lnSpc>
              <a:spcBef>
                <a:spcPts val="0"/>
              </a:spcBef>
              <a:spcAft>
                <a:spcPts val="0"/>
              </a:spcAft>
              <a:buNone/>
            </a:pPr>
            <a:endParaRPr sz="3200" dirty="0">
              <a:solidFill>
                <a:schemeClr val="lt1"/>
              </a:solidFill>
              <a:latin typeface="Faustina Light"/>
              <a:ea typeface="Faustina Light"/>
              <a:cs typeface="Faustina Light"/>
              <a:sym typeface="Faustina Light"/>
            </a:endParaRPr>
          </a:p>
        </p:txBody>
      </p:sp>
      <p:sp>
        <p:nvSpPr>
          <p:cNvPr id="149" name="Google Shape;149;p22"/>
          <p:cNvSpPr txBox="1"/>
          <p:nvPr/>
        </p:nvSpPr>
        <p:spPr>
          <a:xfrm>
            <a:off x="2702238"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Robert Berber Sr. and Robert Berber Jr. purchase Mi Rancho</a:t>
            </a:r>
            <a:endParaRPr sz="800" dirty="0">
              <a:solidFill>
                <a:schemeClr val="lt1"/>
              </a:solidFill>
              <a:latin typeface="DM Sans"/>
              <a:ea typeface="DM Sans"/>
              <a:cs typeface="DM Sans"/>
              <a:sym typeface="DM Sans"/>
            </a:endParaRPr>
          </a:p>
        </p:txBody>
      </p:sp>
      <p:pic>
        <p:nvPicPr>
          <p:cNvPr id="150" name="Google Shape;150;p22"/>
          <p:cNvPicPr preferRelativeResize="0"/>
          <p:nvPr/>
        </p:nvPicPr>
        <p:blipFill rotWithShape="1">
          <a:blip r:embed="rId5">
            <a:alphaModFix/>
          </a:blip>
          <a:srcRect l="26520" r="8779" b="7749"/>
          <a:stretch/>
        </p:blipFill>
        <p:spPr>
          <a:xfrm>
            <a:off x="4883363" y="2710087"/>
            <a:ext cx="1679878" cy="1678226"/>
          </a:xfrm>
          <a:prstGeom prst="rect">
            <a:avLst/>
          </a:prstGeom>
          <a:noFill/>
          <a:ln>
            <a:noFill/>
          </a:ln>
        </p:spPr>
      </p:pic>
      <p:sp>
        <p:nvSpPr>
          <p:cNvPr id="151" name="Google Shape;151;p22"/>
          <p:cNvSpPr txBox="1"/>
          <p:nvPr/>
        </p:nvSpPr>
        <p:spPr>
          <a:xfrm>
            <a:off x="4782900" y="1106213"/>
            <a:ext cx="17805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1960s &amp; 1970s</a:t>
            </a:r>
            <a:endParaRPr sz="3200" dirty="0">
              <a:solidFill>
                <a:schemeClr val="lt1"/>
              </a:solidFill>
              <a:latin typeface="Faustina Light"/>
              <a:ea typeface="Faustina Light"/>
              <a:cs typeface="Faustina Light"/>
              <a:sym typeface="Faustina Light"/>
            </a:endParaRPr>
          </a:p>
        </p:txBody>
      </p:sp>
      <p:sp>
        <p:nvSpPr>
          <p:cNvPr id="152" name="Google Shape;152;p22"/>
          <p:cNvSpPr txBox="1"/>
          <p:nvPr/>
        </p:nvSpPr>
        <p:spPr>
          <a:xfrm>
            <a:off x="4817263"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Began servicing and delivering fresh food to local restaurants</a:t>
            </a:r>
            <a:endParaRPr sz="800" dirty="0">
              <a:solidFill>
                <a:schemeClr val="lt1"/>
              </a:solidFill>
              <a:latin typeface="DM Sans"/>
              <a:ea typeface="DM Sans"/>
              <a:cs typeface="DM Sans"/>
              <a:sym typeface="DM Sans"/>
            </a:endParaRPr>
          </a:p>
        </p:txBody>
      </p:sp>
      <p:pic>
        <p:nvPicPr>
          <p:cNvPr id="153" name="Google Shape;153;p22"/>
          <p:cNvPicPr preferRelativeResize="0"/>
          <p:nvPr/>
        </p:nvPicPr>
        <p:blipFill rotWithShape="1">
          <a:blip r:embed="rId6">
            <a:alphaModFix/>
          </a:blip>
          <a:srcRect t="16018" b="16018"/>
          <a:stretch/>
        </p:blipFill>
        <p:spPr>
          <a:xfrm>
            <a:off x="6998388" y="2710087"/>
            <a:ext cx="1679878" cy="1678228"/>
          </a:xfrm>
          <a:prstGeom prst="rect">
            <a:avLst/>
          </a:prstGeom>
          <a:noFill/>
          <a:ln>
            <a:noFill/>
          </a:ln>
        </p:spPr>
      </p:pic>
      <p:sp>
        <p:nvSpPr>
          <p:cNvPr id="154" name="Google Shape;154;p22"/>
          <p:cNvSpPr txBox="1"/>
          <p:nvPr/>
        </p:nvSpPr>
        <p:spPr>
          <a:xfrm>
            <a:off x="6897913" y="1106213"/>
            <a:ext cx="17337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Early 1980s</a:t>
            </a:r>
            <a:endParaRPr sz="3200" dirty="0">
              <a:solidFill>
                <a:schemeClr val="lt1"/>
              </a:solidFill>
              <a:latin typeface="Faustina Light"/>
              <a:ea typeface="Faustina Light"/>
              <a:cs typeface="Faustina Light"/>
              <a:sym typeface="Faustina Light"/>
            </a:endParaRPr>
          </a:p>
        </p:txBody>
      </p:sp>
      <p:sp>
        <p:nvSpPr>
          <p:cNvPr id="155" name="Google Shape;155;p22"/>
          <p:cNvSpPr txBox="1"/>
          <p:nvPr/>
        </p:nvSpPr>
        <p:spPr>
          <a:xfrm>
            <a:off x="6932288"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Manuel Berber expands distribution beyond the Bay Area</a:t>
            </a:r>
            <a:endParaRPr sz="800" dirty="0">
              <a:solidFill>
                <a:schemeClr val="lt1"/>
              </a:solidFill>
              <a:latin typeface="DM Sans"/>
              <a:ea typeface="DM Sans"/>
              <a:cs typeface="DM Sans"/>
              <a:sym typeface="DM Sans"/>
            </a:endParaRPr>
          </a:p>
        </p:txBody>
      </p:sp>
      <p:cxnSp>
        <p:nvCxnSpPr>
          <p:cNvPr id="156" name="Google Shape;156;p22"/>
          <p:cNvCxnSpPr/>
          <p:nvPr/>
        </p:nvCxnSpPr>
        <p:spPr>
          <a:xfrm>
            <a:off x="2675238" y="1106225"/>
            <a:ext cx="0" cy="3282000"/>
          </a:xfrm>
          <a:prstGeom prst="straightConnector1">
            <a:avLst/>
          </a:prstGeom>
          <a:noFill/>
          <a:ln w="9525" cap="flat" cmpd="sng">
            <a:solidFill>
              <a:srgbClr val="BB452A"/>
            </a:solidFill>
            <a:prstDash val="solid"/>
            <a:round/>
            <a:headEnd type="none" w="med" len="med"/>
            <a:tailEnd type="none" w="med" len="med"/>
          </a:ln>
        </p:spPr>
      </p:cxnSp>
      <p:cxnSp>
        <p:nvCxnSpPr>
          <p:cNvPr id="157" name="Google Shape;157;p22"/>
          <p:cNvCxnSpPr/>
          <p:nvPr/>
        </p:nvCxnSpPr>
        <p:spPr>
          <a:xfrm>
            <a:off x="4785400" y="1106225"/>
            <a:ext cx="0" cy="3282000"/>
          </a:xfrm>
          <a:prstGeom prst="straightConnector1">
            <a:avLst/>
          </a:prstGeom>
          <a:noFill/>
          <a:ln w="9525" cap="flat" cmpd="sng">
            <a:solidFill>
              <a:srgbClr val="BB452A"/>
            </a:solidFill>
            <a:prstDash val="solid"/>
            <a:round/>
            <a:headEnd type="none" w="med" len="med"/>
            <a:tailEnd type="none" w="med" len="med"/>
          </a:ln>
        </p:spPr>
      </p:cxnSp>
      <p:cxnSp>
        <p:nvCxnSpPr>
          <p:cNvPr id="158" name="Google Shape;158;p22"/>
          <p:cNvCxnSpPr/>
          <p:nvPr/>
        </p:nvCxnSpPr>
        <p:spPr>
          <a:xfrm>
            <a:off x="6913375" y="1106225"/>
            <a:ext cx="0" cy="3282000"/>
          </a:xfrm>
          <a:prstGeom prst="straightConnector1">
            <a:avLst/>
          </a:prstGeom>
          <a:noFill/>
          <a:ln w="9525" cap="flat" cmpd="sng">
            <a:solidFill>
              <a:srgbClr val="BB452A"/>
            </a:solidFill>
            <a:prstDash val="solid"/>
            <a:round/>
            <a:headEnd type="none" w="med" len="med"/>
            <a:tailEnd type="none" w="med" len="med"/>
          </a:ln>
        </p:spPr>
      </p:cxnSp>
      <p:sp>
        <p:nvSpPr>
          <p:cNvPr id="159" name="Google Shape;159;p22"/>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solidFill>
                  <a:srgbClr val="999999"/>
                </a:solidFill>
              </a:rPr>
              <a:t>6</a:t>
            </a:fld>
            <a:endParaRPr dirty="0">
              <a:solidFill>
                <a:srgbClr val="999999"/>
              </a:solidFill>
            </a:endParaRPr>
          </a:p>
        </p:txBody>
      </p:sp>
      <p:sp>
        <p:nvSpPr>
          <p:cNvPr id="160" name="Google Shape;160;p22"/>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MI RANCHO THROUGH THE YEARS</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2D3D"/>
        </a:solidFill>
        <a:effectLst/>
      </p:bgPr>
    </p:bg>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l="5396" r="8120" b="2723"/>
          <a:stretch/>
        </p:blipFill>
        <p:spPr>
          <a:xfrm>
            <a:off x="644513" y="2710087"/>
            <a:ext cx="1679877" cy="1678227"/>
          </a:xfrm>
          <a:prstGeom prst="rect">
            <a:avLst/>
          </a:prstGeom>
          <a:noFill/>
          <a:ln>
            <a:noFill/>
          </a:ln>
        </p:spPr>
      </p:pic>
      <p:sp>
        <p:nvSpPr>
          <p:cNvPr id="166" name="Google Shape;166;p23"/>
          <p:cNvSpPr txBox="1"/>
          <p:nvPr/>
        </p:nvSpPr>
        <p:spPr>
          <a:xfrm>
            <a:off x="546151" y="1106225"/>
            <a:ext cx="18555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1990s &amp; 2000s</a:t>
            </a:r>
            <a:endParaRPr sz="3200" dirty="0">
              <a:solidFill>
                <a:schemeClr val="lt1"/>
              </a:solidFill>
              <a:latin typeface="Faustina Light"/>
              <a:ea typeface="Faustina Light"/>
              <a:cs typeface="Faustina Light"/>
              <a:sym typeface="Faustina Light"/>
            </a:endParaRPr>
          </a:p>
        </p:txBody>
      </p:sp>
      <p:cxnSp>
        <p:nvCxnSpPr>
          <p:cNvPr id="167" name="Google Shape;167;p23"/>
          <p:cNvCxnSpPr/>
          <p:nvPr/>
        </p:nvCxnSpPr>
        <p:spPr>
          <a:xfrm>
            <a:off x="546150" y="1106225"/>
            <a:ext cx="0" cy="3282000"/>
          </a:xfrm>
          <a:prstGeom prst="straightConnector1">
            <a:avLst/>
          </a:prstGeom>
          <a:noFill/>
          <a:ln w="9525" cap="flat" cmpd="sng">
            <a:solidFill>
              <a:srgbClr val="BB452A"/>
            </a:solidFill>
            <a:prstDash val="solid"/>
            <a:round/>
            <a:headEnd type="none" w="med" len="med"/>
            <a:tailEnd type="none" w="med" len="med"/>
          </a:ln>
        </p:spPr>
      </p:cxnSp>
      <p:sp>
        <p:nvSpPr>
          <p:cNvPr id="168" name="Google Shape;168;p23"/>
          <p:cNvSpPr txBox="1"/>
          <p:nvPr/>
        </p:nvSpPr>
        <p:spPr>
          <a:xfrm>
            <a:off x="578413"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Expands nationally and internationally</a:t>
            </a:r>
            <a:endParaRPr sz="800" dirty="0">
              <a:solidFill>
                <a:schemeClr val="lt1"/>
              </a:solidFill>
              <a:latin typeface="DM Sans"/>
              <a:ea typeface="DM Sans"/>
              <a:cs typeface="DM Sans"/>
              <a:sym typeface="DM Sans"/>
            </a:endParaRPr>
          </a:p>
        </p:txBody>
      </p:sp>
      <p:pic>
        <p:nvPicPr>
          <p:cNvPr id="169" name="Google Shape;169;p23"/>
          <p:cNvPicPr preferRelativeResize="0"/>
          <p:nvPr/>
        </p:nvPicPr>
        <p:blipFill rotWithShape="1">
          <a:blip r:embed="rId4">
            <a:alphaModFix/>
          </a:blip>
          <a:srcRect l="24013" t="9673" r="15636"/>
          <a:stretch/>
        </p:blipFill>
        <p:spPr>
          <a:xfrm>
            <a:off x="2768338" y="2710087"/>
            <a:ext cx="1679877" cy="1678228"/>
          </a:xfrm>
          <a:prstGeom prst="rect">
            <a:avLst/>
          </a:prstGeom>
          <a:noFill/>
          <a:ln>
            <a:noFill/>
          </a:ln>
        </p:spPr>
      </p:pic>
      <p:sp>
        <p:nvSpPr>
          <p:cNvPr id="170" name="Google Shape;170;p23"/>
          <p:cNvSpPr txBox="1"/>
          <p:nvPr/>
        </p:nvSpPr>
        <p:spPr>
          <a:xfrm>
            <a:off x="2669963" y="1106213"/>
            <a:ext cx="17337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2010s</a:t>
            </a:r>
            <a:endParaRPr sz="3200" dirty="0">
              <a:solidFill>
                <a:schemeClr val="lt1"/>
              </a:solidFill>
              <a:latin typeface="Faustina Light"/>
              <a:ea typeface="Faustina Light"/>
              <a:cs typeface="Faustina Light"/>
              <a:sym typeface="Faustina Light"/>
            </a:endParaRPr>
          </a:p>
          <a:p>
            <a:pPr marL="0" lvl="0" indent="0" algn="l" rtl="0">
              <a:lnSpc>
                <a:spcPct val="80000"/>
              </a:lnSpc>
              <a:spcBef>
                <a:spcPts val="0"/>
              </a:spcBef>
              <a:spcAft>
                <a:spcPts val="0"/>
              </a:spcAft>
              <a:buNone/>
            </a:pPr>
            <a:endParaRPr sz="3200" dirty="0">
              <a:solidFill>
                <a:schemeClr val="lt1"/>
              </a:solidFill>
              <a:latin typeface="Faustina Light"/>
              <a:ea typeface="Faustina Light"/>
              <a:cs typeface="Faustina Light"/>
              <a:sym typeface="Faustina Light"/>
            </a:endParaRPr>
          </a:p>
        </p:txBody>
      </p:sp>
      <p:sp>
        <p:nvSpPr>
          <p:cNvPr id="171" name="Google Shape;171;p23"/>
          <p:cNvSpPr txBox="1"/>
          <p:nvPr/>
        </p:nvSpPr>
        <p:spPr>
          <a:xfrm>
            <a:off x="2702238"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Expands into the Retail Grocery sector</a:t>
            </a:r>
            <a:endParaRPr sz="800" dirty="0">
              <a:solidFill>
                <a:schemeClr val="lt1"/>
              </a:solidFill>
              <a:latin typeface="DM Sans"/>
              <a:ea typeface="DM Sans"/>
              <a:cs typeface="DM Sans"/>
              <a:sym typeface="DM Sans"/>
            </a:endParaRPr>
          </a:p>
        </p:txBody>
      </p:sp>
      <p:pic>
        <p:nvPicPr>
          <p:cNvPr id="172" name="Google Shape;172;p23">
            <a:hlinkClick r:id="rId5" action="ppaction://hlinksldjump"/>
          </p:cNvPr>
          <p:cNvPicPr preferRelativeResize="0"/>
          <p:nvPr/>
        </p:nvPicPr>
        <p:blipFill rotWithShape="1">
          <a:blip r:embed="rId6">
            <a:alphaModFix/>
          </a:blip>
          <a:srcRect l="16582" r="24214"/>
          <a:stretch/>
        </p:blipFill>
        <p:spPr>
          <a:xfrm>
            <a:off x="4883363" y="2710087"/>
            <a:ext cx="1679877" cy="1678227"/>
          </a:xfrm>
          <a:prstGeom prst="rect">
            <a:avLst/>
          </a:prstGeom>
          <a:noFill/>
          <a:ln>
            <a:noFill/>
          </a:ln>
        </p:spPr>
      </p:pic>
      <p:sp>
        <p:nvSpPr>
          <p:cNvPr id="173" name="Google Shape;173;p23"/>
          <p:cNvSpPr txBox="1"/>
          <p:nvPr/>
        </p:nvSpPr>
        <p:spPr>
          <a:xfrm>
            <a:off x="4782900" y="1106213"/>
            <a:ext cx="1780500" cy="843900"/>
          </a:xfrm>
          <a:prstGeom prst="rect">
            <a:avLst/>
          </a:prstGeom>
          <a:noFill/>
          <a:ln>
            <a:noFill/>
          </a:ln>
        </p:spPr>
        <p:txBody>
          <a:bodyPr spcFirstLastPara="1" wrap="square" lIns="91425" tIns="91425" rIns="91425" bIns="91425" anchor="b" anchorCtr="0">
            <a:noAutofit/>
          </a:bodyPr>
          <a:lstStyle/>
          <a:p>
            <a:pPr marL="0" lvl="0" indent="0" algn="l" rtl="0">
              <a:lnSpc>
                <a:spcPct val="80000"/>
              </a:lnSpc>
              <a:spcBef>
                <a:spcPts val="0"/>
              </a:spcBef>
              <a:spcAft>
                <a:spcPts val="0"/>
              </a:spcAft>
              <a:buNone/>
            </a:pPr>
            <a:r>
              <a:rPr lang="en" sz="3200" dirty="0">
                <a:solidFill>
                  <a:schemeClr val="lt1"/>
                </a:solidFill>
                <a:latin typeface="Faustina Light"/>
                <a:ea typeface="Faustina Light"/>
                <a:cs typeface="Faustina Light"/>
                <a:sym typeface="Faustina Light"/>
              </a:rPr>
              <a:t>2021</a:t>
            </a:r>
            <a:endParaRPr sz="3200" dirty="0">
              <a:solidFill>
                <a:schemeClr val="lt1"/>
              </a:solidFill>
              <a:latin typeface="Faustina Light"/>
              <a:ea typeface="Faustina Light"/>
              <a:cs typeface="Faustina Light"/>
              <a:sym typeface="Faustina Light"/>
            </a:endParaRPr>
          </a:p>
          <a:p>
            <a:pPr marL="0" lvl="0" indent="0" algn="l" rtl="0">
              <a:lnSpc>
                <a:spcPct val="80000"/>
              </a:lnSpc>
              <a:spcBef>
                <a:spcPts val="0"/>
              </a:spcBef>
              <a:spcAft>
                <a:spcPts val="0"/>
              </a:spcAft>
              <a:buNone/>
            </a:pPr>
            <a:endParaRPr sz="3200" dirty="0">
              <a:solidFill>
                <a:schemeClr val="lt1"/>
              </a:solidFill>
              <a:latin typeface="Faustina Light"/>
              <a:ea typeface="Faustina Light"/>
              <a:cs typeface="Faustina Light"/>
              <a:sym typeface="Faustina Light"/>
            </a:endParaRPr>
          </a:p>
        </p:txBody>
      </p:sp>
      <p:sp>
        <p:nvSpPr>
          <p:cNvPr id="174" name="Google Shape;174;p23"/>
          <p:cNvSpPr txBox="1"/>
          <p:nvPr/>
        </p:nvSpPr>
        <p:spPr>
          <a:xfrm>
            <a:off x="4817263" y="21591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chemeClr val="lt1"/>
                </a:solidFill>
                <a:latin typeface="DM Sans"/>
                <a:ea typeface="DM Sans"/>
                <a:cs typeface="DM Sans"/>
                <a:sym typeface="DM Sans"/>
              </a:rPr>
              <a:t>Moved into Elk Grove facility</a:t>
            </a:r>
            <a:endParaRPr sz="800" dirty="0">
              <a:solidFill>
                <a:schemeClr val="lt1"/>
              </a:solidFill>
              <a:latin typeface="DM Sans"/>
              <a:ea typeface="DM Sans"/>
              <a:cs typeface="DM Sans"/>
              <a:sym typeface="DM Sans"/>
            </a:endParaRPr>
          </a:p>
        </p:txBody>
      </p:sp>
      <p:cxnSp>
        <p:nvCxnSpPr>
          <p:cNvPr id="175" name="Google Shape;175;p23"/>
          <p:cNvCxnSpPr/>
          <p:nvPr/>
        </p:nvCxnSpPr>
        <p:spPr>
          <a:xfrm>
            <a:off x="2675238" y="1106225"/>
            <a:ext cx="0" cy="3282000"/>
          </a:xfrm>
          <a:prstGeom prst="straightConnector1">
            <a:avLst/>
          </a:prstGeom>
          <a:noFill/>
          <a:ln w="9525" cap="flat" cmpd="sng">
            <a:solidFill>
              <a:srgbClr val="BB452A"/>
            </a:solidFill>
            <a:prstDash val="solid"/>
            <a:round/>
            <a:headEnd type="none" w="med" len="med"/>
            <a:tailEnd type="none" w="med" len="med"/>
          </a:ln>
        </p:spPr>
      </p:cxnSp>
      <p:cxnSp>
        <p:nvCxnSpPr>
          <p:cNvPr id="176" name="Google Shape;176;p23"/>
          <p:cNvCxnSpPr/>
          <p:nvPr/>
        </p:nvCxnSpPr>
        <p:spPr>
          <a:xfrm>
            <a:off x="4785400" y="1106225"/>
            <a:ext cx="0" cy="3282000"/>
          </a:xfrm>
          <a:prstGeom prst="straightConnector1">
            <a:avLst/>
          </a:prstGeom>
          <a:noFill/>
          <a:ln w="9525" cap="flat" cmpd="sng">
            <a:solidFill>
              <a:srgbClr val="BB452A"/>
            </a:solidFill>
            <a:prstDash val="solid"/>
            <a:round/>
            <a:headEnd type="none" w="med" len="med"/>
            <a:tailEnd type="none" w="med" len="med"/>
          </a:ln>
        </p:spPr>
      </p:cxnSp>
      <p:sp>
        <p:nvSpPr>
          <p:cNvPr id="177" name="Google Shape;177;p23"/>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7</a:t>
            </a:fld>
            <a:endParaRPr dirty="0"/>
          </a:p>
        </p:txBody>
      </p:sp>
      <p:sp>
        <p:nvSpPr>
          <p:cNvPr id="178" name="Google Shape;178;p23"/>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en" dirty="0"/>
              <a:t>MI RANCHO THROUGH THE YEARS</a:t>
            </a: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82"/>
        <p:cNvGrpSpPr/>
        <p:nvPr/>
      </p:nvGrpSpPr>
      <p:grpSpPr>
        <a:xfrm>
          <a:off x="0" y="0"/>
          <a:ext cx="0" cy="0"/>
          <a:chOff x="0" y="0"/>
          <a:chExt cx="0" cy="0"/>
        </a:xfrm>
      </p:grpSpPr>
      <p:pic>
        <p:nvPicPr>
          <p:cNvPr id="183" name="Google Shape;183;p24" descr="http://www.mirancho.com/&#10;Mi Rancho has been baking the world’s best tasting tortillas for over 75 years. Meet the Berbers, the family behind Mi Rancho and the creators of Pure Tortilla Joy." title="Heritage">
            <a:hlinkClick r:id="rId3"/>
          </p:cNvPr>
          <p:cNvPicPr preferRelativeResize="0"/>
          <p:nvPr/>
        </p:nvPicPr>
        <p:blipFill>
          <a:blip r:embed="rId4">
            <a:alphaModFix/>
          </a:blip>
          <a:stretch>
            <a:fillRect/>
          </a:stretch>
        </p:blipFill>
        <p:spPr>
          <a:xfrm>
            <a:off x="1143000" y="0"/>
            <a:ext cx="6857984" cy="5143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5"/>
          <p:cNvSpPr txBox="1">
            <a:spLocks noGrp="1"/>
          </p:cNvSpPr>
          <p:nvPr>
            <p:ph type="sldNum" idx="12"/>
          </p:nvPr>
        </p:nvSpPr>
        <p:spPr>
          <a:xfrm>
            <a:off x="8465108" y="47036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9</a:t>
            </a:fld>
            <a:endParaRPr dirty="0"/>
          </a:p>
        </p:txBody>
      </p:sp>
      <p:pic>
        <p:nvPicPr>
          <p:cNvPr id="189" name="Google Shape;189;p25"/>
          <p:cNvPicPr preferRelativeResize="0"/>
          <p:nvPr/>
        </p:nvPicPr>
        <p:blipFill rotWithShape="1">
          <a:blip r:embed="rId3">
            <a:alphaModFix/>
          </a:blip>
          <a:srcRect l="5547" r="5547"/>
          <a:stretch/>
        </p:blipFill>
        <p:spPr>
          <a:xfrm>
            <a:off x="5082563" y="483812"/>
            <a:ext cx="1679877" cy="1678227"/>
          </a:xfrm>
          <a:prstGeom prst="rect">
            <a:avLst/>
          </a:prstGeom>
          <a:noFill/>
          <a:ln>
            <a:noFill/>
          </a:ln>
        </p:spPr>
      </p:pic>
      <p:sp>
        <p:nvSpPr>
          <p:cNvPr id="190" name="Google Shape;190;p25"/>
          <p:cNvSpPr txBox="1"/>
          <p:nvPr/>
        </p:nvSpPr>
        <p:spPr>
          <a:xfrm>
            <a:off x="5028738" y="2162038"/>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rgbClr val="002D3D"/>
                </a:solidFill>
                <a:latin typeface="DM Sans Medium"/>
                <a:ea typeface="DM Sans Medium"/>
                <a:cs typeface="DM Sans Medium"/>
                <a:sym typeface="DM Sans Medium"/>
              </a:rPr>
              <a:t>Manuel Berber</a:t>
            </a:r>
            <a:endParaRPr sz="800" dirty="0">
              <a:solidFill>
                <a:srgbClr val="002D3D"/>
              </a:solidFill>
              <a:latin typeface="DM Sans Medium"/>
              <a:ea typeface="DM Sans Medium"/>
              <a:cs typeface="DM Sans Medium"/>
              <a:sym typeface="DM Sans Medium"/>
            </a:endParaRPr>
          </a:p>
          <a:p>
            <a:pPr marL="0" lvl="0" indent="0" algn="l" rtl="0">
              <a:lnSpc>
                <a:spcPct val="115000"/>
              </a:lnSpc>
              <a:spcBef>
                <a:spcPts val="0"/>
              </a:spcBef>
              <a:spcAft>
                <a:spcPts val="0"/>
              </a:spcAft>
              <a:buNone/>
            </a:pPr>
            <a:r>
              <a:rPr lang="en" sz="700" dirty="0">
                <a:solidFill>
                  <a:srgbClr val="002D3D"/>
                </a:solidFill>
                <a:latin typeface="DM Sans"/>
                <a:ea typeface="DM Sans"/>
                <a:cs typeface="DM Sans"/>
                <a:sym typeface="DM Sans"/>
              </a:rPr>
              <a:t>President and Owner</a:t>
            </a:r>
            <a:endParaRPr sz="700" dirty="0">
              <a:solidFill>
                <a:srgbClr val="002D3D"/>
              </a:solidFill>
              <a:latin typeface="DM Sans"/>
              <a:ea typeface="DM Sans"/>
              <a:cs typeface="DM Sans"/>
              <a:sym typeface="DM Sans"/>
            </a:endParaRPr>
          </a:p>
        </p:txBody>
      </p:sp>
      <p:pic>
        <p:nvPicPr>
          <p:cNvPr id="191" name="Google Shape;191;p25"/>
          <p:cNvPicPr preferRelativeResize="0"/>
          <p:nvPr/>
        </p:nvPicPr>
        <p:blipFill rotWithShape="1">
          <a:blip r:embed="rId4">
            <a:alphaModFix/>
          </a:blip>
          <a:srcRect l="20085" t="12827" r="29271" b="53451"/>
          <a:stretch/>
        </p:blipFill>
        <p:spPr>
          <a:xfrm>
            <a:off x="7002663" y="483812"/>
            <a:ext cx="1679878" cy="1678228"/>
          </a:xfrm>
          <a:prstGeom prst="rect">
            <a:avLst/>
          </a:prstGeom>
          <a:noFill/>
          <a:ln>
            <a:noFill/>
          </a:ln>
        </p:spPr>
      </p:pic>
      <p:sp>
        <p:nvSpPr>
          <p:cNvPr id="192" name="Google Shape;192;p25"/>
          <p:cNvSpPr txBox="1"/>
          <p:nvPr/>
        </p:nvSpPr>
        <p:spPr>
          <a:xfrm>
            <a:off x="6948838" y="2162038"/>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rgbClr val="002D3D"/>
                </a:solidFill>
                <a:latin typeface="DM Sans Medium"/>
                <a:ea typeface="DM Sans Medium"/>
                <a:cs typeface="DM Sans Medium"/>
                <a:sym typeface="DM Sans Medium"/>
              </a:rPr>
              <a:t>Carol Berber aka “Mama Carol”</a:t>
            </a:r>
            <a:endParaRPr sz="800" dirty="0">
              <a:solidFill>
                <a:srgbClr val="002D3D"/>
              </a:solidFill>
              <a:latin typeface="DM Sans Medium"/>
              <a:ea typeface="DM Sans Medium"/>
              <a:cs typeface="DM Sans Medium"/>
              <a:sym typeface="DM Sans Medium"/>
            </a:endParaRPr>
          </a:p>
          <a:p>
            <a:pPr marL="0" lvl="0" indent="0" algn="l" rtl="0">
              <a:lnSpc>
                <a:spcPct val="115000"/>
              </a:lnSpc>
              <a:spcBef>
                <a:spcPts val="0"/>
              </a:spcBef>
              <a:spcAft>
                <a:spcPts val="0"/>
              </a:spcAft>
              <a:buNone/>
            </a:pPr>
            <a:r>
              <a:rPr lang="en" sz="700" dirty="0">
                <a:solidFill>
                  <a:srgbClr val="002D3D"/>
                </a:solidFill>
                <a:latin typeface="DM Sans"/>
                <a:ea typeface="DM Sans"/>
                <a:cs typeface="DM Sans"/>
                <a:sym typeface="DM Sans"/>
              </a:rPr>
              <a:t>Treasurer</a:t>
            </a:r>
            <a:endParaRPr sz="700" dirty="0">
              <a:solidFill>
                <a:srgbClr val="002D3D"/>
              </a:solidFill>
              <a:latin typeface="DM Sans"/>
              <a:ea typeface="DM Sans"/>
              <a:cs typeface="DM Sans"/>
              <a:sym typeface="DM Sans"/>
            </a:endParaRPr>
          </a:p>
        </p:txBody>
      </p:sp>
      <p:pic>
        <p:nvPicPr>
          <p:cNvPr id="193" name="Google Shape;193;p25"/>
          <p:cNvPicPr preferRelativeResize="0"/>
          <p:nvPr/>
        </p:nvPicPr>
        <p:blipFill rotWithShape="1">
          <a:blip r:embed="rId3">
            <a:alphaModFix/>
          </a:blip>
          <a:srcRect l="5547" r="5547"/>
          <a:stretch/>
        </p:blipFill>
        <p:spPr>
          <a:xfrm>
            <a:off x="5082563" y="2733287"/>
            <a:ext cx="1679877" cy="1678227"/>
          </a:xfrm>
          <a:prstGeom prst="rect">
            <a:avLst/>
          </a:prstGeom>
          <a:noFill/>
          <a:ln>
            <a:noFill/>
          </a:ln>
        </p:spPr>
      </p:pic>
      <p:sp>
        <p:nvSpPr>
          <p:cNvPr id="194" name="Google Shape;194;p25"/>
          <p:cNvSpPr txBox="1"/>
          <p:nvPr/>
        </p:nvSpPr>
        <p:spPr>
          <a:xfrm>
            <a:off x="5028738" y="44115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rgbClr val="002D3D"/>
                </a:solidFill>
                <a:latin typeface="DM Sans Medium"/>
                <a:ea typeface="DM Sans Medium"/>
                <a:cs typeface="DM Sans Medium"/>
                <a:sym typeface="DM Sans Medium"/>
              </a:rPr>
              <a:t>Alex Berber</a:t>
            </a:r>
            <a:endParaRPr sz="800" dirty="0">
              <a:solidFill>
                <a:srgbClr val="002D3D"/>
              </a:solidFill>
              <a:latin typeface="DM Sans Medium"/>
              <a:ea typeface="DM Sans Medium"/>
              <a:cs typeface="DM Sans Medium"/>
              <a:sym typeface="DM Sans Medium"/>
            </a:endParaRPr>
          </a:p>
          <a:p>
            <a:pPr marL="0" lvl="0" indent="0" algn="l" rtl="0">
              <a:lnSpc>
                <a:spcPct val="115000"/>
              </a:lnSpc>
              <a:spcBef>
                <a:spcPts val="0"/>
              </a:spcBef>
              <a:spcAft>
                <a:spcPts val="0"/>
              </a:spcAft>
              <a:buNone/>
            </a:pPr>
            <a:r>
              <a:rPr lang="en" sz="700" dirty="0">
                <a:solidFill>
                  <a:srgbClr val="002D3D"/>
                </a:solidFill>
                <a:latin typeface="DM Sans"/>
                <a:ea typeface="DM Sans"/>
                <a:cs typeface="DM Sans"/>
                <a:sym typeface="DM Sans"/>
              </a:rPr>
              <a:t>VP of Sales and Marketing</a:t>
            </a:r>
            <a:endParaRPr sz="700" dirty="0">
              <a:solidFill>
                <a:srgbClr val="002D3D"/>
              </a:solidFill>
              <a:latin typeface="DM Sans"/>
              <a:ea typeface="DM Sans"/>
              <a:cs typeface="DM Sans"/>
              <a:sym typeface="DM Sans"/>
            </a:endParaRPr>
          </a:p>
        </p:txBody>
      </p:sp>
      <p:pic>
        <p:nvPicPr>
          <p:cNvPr id="195" name="Google Shape;195;p25"/>
          <p:cNvPicPr preferRelativeResize="0"/>
          <p:nvPr/>
        </p:nvPicPr>
        <p:blipFill rotWithShape="1">
          <a:blip r:embed="rId3">
            <a:alphaModFix/>
          </a:blip>
          <a:srcRect l="5547" r="5547"/>
          <a:stretch/>
        </p:blipFill>
        <p:spPr>
          <a:xfrm>
            <a:off x="7002663" y="2733287"/>
            <a:ext cx="1679877" cy="1678227"/>
          </a:xfrm>
          <a:prstGeom prst="rect">
            <a:avLst/>
          </a:prstGeom>
          <a:noFill/>
          <a:ln>
            <a:noFill/>
          </a:ln>
        </p:spPr>
      </p:pic>
      <p:sp>
        <p:nvSpPr>
          <p:cNvPr id="196" name="Google Shape;196;p25"/>
          <p:cNvSpPr txBox="1"/>
          <p:nvPr/>
        </p:nvSpPr>
        <p:spPr>
          <a:xfrm>
            <a:off x="6948838" y="4411513"/>
            <a:ext cx="1733700" cy="514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800" dirty="0">
                <a:solidFill>
                  <a:srgbClr val="002D3D"/>
                </a:solidFill>
                <a:latin typeface="DM Sans Medium"/>
                <a:ea typeface="DM Sans Medium"/>
                <a:cs typeface="DM Sans Medium"/>
                <a:sym typeface="DM Sans Medium"/>
              </a:rPr>
              <a:t>Andrew Berber</a:t>
            </a:r>
            <a:endParaRPr sz="800" dirty="0">
              <a:solidFill>
                <a:srgbClr val="002D3D"/>
              </a:solidFill>
              <a:latin typeface="DM Sans Medium"/>
              <a:ea typeface="DM Sans Medium"/>
              <a:cs typeface="DM Sans Medium"/>
              <a:sym typeface="DM Sans Medium"/>
            </a:endParaRPr>
          </a:p>
          <a:p>
            <a:pPr marL="0" lvl="0" indent="0" algn="l" rtl="0">
              <a:lnSpc>
                <a:spcPct val="115000"/>
              </a:lnSpc>
              <a:spcBef>
                <a:spcPts val="0"/>
              </a:spcBef>
              <a:spcAft>
                <a:spcPts val="0"/>
              </a:spcAft>
              <a:buNone/>
            </a:pPr>
            <a:r>
              <a:rPr lang="en" sz="700" dirty="0">
                <a:solidFill>
                  <a:srgbClr val="002D3D"/>
                </a:solidFill>
                <a:latin typeface="DM Sans"/>
                <a:ea typeface="DM Sans"/>
                <a:cs typeface="DM Sans"/>
                <a:sym typeface="DM Sans"/>
              </a:rPr>
              <a:t>Business Development Manager</a:t>
            </a:r>
            <a:endParaRPr sz="700" dirty="0">
              <a:solidFill>
                <a:srgbClr val="002D3D"/>
              </a:solidFill>
              <a:latin typeface="DM Sans"/>
              <a:ea typeface="DM Sans"/>
              <a:cs typeface="DM Sans"/>
              <a:sym typeface="DM Sans"/>
            </a:endParaRPr>
          </a:p>
        </p:txBody>
      </p:sp>
      <p:sp>
        <p:nvSpPr>
          <p:cNvPr id="197" name="Google Shape;197;p25"/>
          <p:cNvSpPr txBox="1"/>
          <p:nvPr/>
        </p:nvSpPr>
        <p:spPr>
          <a:xfrm>
            <a:off x="456250" y="2896825"/>
            <a:ext cx="3391800" cy="15147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 sz="3200" dirty="0">
                <a:solidFill>
                  <a:srgbClr val="002D3D"/>
                </a:solidFill>
                <a:latin typeface="Faustina Light"/>
                <a:ea typeface="Faustina Light"/>
                <a:cs typeface="Faustina Light"/>
                <a:sym typeface="Faustina Light"/>
              </a:rPr>
              <a:t>Meet the Berbers, the family behind Mi Rancho.</a:t>
            </a:r>
            <a:endParaRPr sz="3200" dirty="0">
              <a:solidFill>
                <a:srgbClr val="002D3D"/>
              </a:solidFill>
              <a:latin typeface="Faustina Light"/>
              <a:ea typeface="Faustina Light"/>
              <a:cs typeface="Faustina Light"/>
              <a:sym typeface="Faustina Light"/>
            </a:endParaRPr>
          </a:p>
        </p:txBody>
      </p:sp>
      <p:sp>
        <p:nvSpPr>
          <p:cNvPr id="198" name="Google Shape;198;p25"/>
          <p:cNvSpPr txBox="1"/>
          <p:nvPr/>
        </p:nvSpPr>
        <p:spPr>
          <a:xfrm>
            <a:off x="5314950" y="3238525"/>
            <a:ext cx="13092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dirty="0">
                <a:highlight>
                  <a:schemeClr val="accent6"/>
                </a:highlight>
                <a:latin typeface="DM Sans"/>
                <a:ea typeface="DM Sans"/>
                <a:cs typeface="DM Sans"/>
                <a:sym typeface="DM Sans"/>
              </a:rPr>
              <a:t>Need most recent headshot</a:t>
            </a:r>
            <a:endParaRPr b="1" dirty="0">
              <a:highlight>
                <a:schemeClr val="accent6"/>
              </a:highlight>
              <a:latin typeface="DM Sans"/>
              <a:ea typeface="DM Sans"/>
              <a:cs typeface="DM Sans"/>
              <a:sym typeface="DM Sans"/>
            </a:endParaRPr>
          </a:p>
        </p:txBody>
      </p:sp>
      <p:sp>
        <p:nvSpPr>
          <p:cNvPr id="199" name="Google Shape;199;p25"/>
          <p:cNvSpPr txBox="1"/>
          <p:nvPr/>
        </p:nvSpPr>
        <p:spPr>
          <a:xfrm>
            <a:off x="7188013" y="3238525"/>
            <a:ext cx="13092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b="1" dirty="0">
                <a:solidFill>
                  <a:schemeClr val="dk1"/>
                </a:solidFill>
                <a:highlight>
                  <a:schemeClr val="accent6"/>
                </a:highlight>
                <a:latin typeface="DM Sans"/>
                <a:ea typeface="DM Sans"/>
                <a:cs typeface="DM Sans"/>
                <a:sym typeface="DM Sans"/>
              </a:rPr>
              <a:t>Need most recent headshot</a:t>
            </a:r>
            <a:endParaRPr b="1" dirty="0">
              <a:highlight>
                <a:schemeClr val="accent6"/>
              </a:highlight>
              <a:latin typeface="DM Sans"/>
              <a:ea typeface="DM Sans"/>
              <a:cs typeface="DM Sans"/>
              <a:sym typeface="DM Sans"/>
            </a:endParaRPr>
          </a:p>
        </p:txBody>
      </p:sp>
      <p:sp>
        <p:nvSpPr>
          <p:cNvPr id="200" name="Google Shape;200;p25"/>
          <p:cNvSpPr txBox="1">
            <a:spLocks noGrp="1"/>
          </p:cNvSpPr>
          <p:nvPr>
            <p:ph type="subTitle" idx="1"/>
          </p:nvPr>
        </p:nvSpPr>
        <p:spPr>
          <a:xfrm>
            <a:off x="456250" y="384350"/>
            <a:ext cx="4053900" cy="3429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dirty="0"/>
              <a:t>ABOUT THE FAMILY</a:t>
            </a:r>
            <a:endParaRPr dirty="0"/>
          </a:p>
        </p:txBody>
      </p:sp>
      <p:sp>
        <p:nvSpPr>
          <p:cNvPr id="201" name="Google Shape;201;p25"/>
          <p:cNvSpPr txBox="1">
            <a:spLocks noGrp="1"/>
          </p:cNvSpPr>
          <p:nvPr>
            <p:ph type="title"/>
          </p:nvPr>
        </p:nvSpPr>
        <p:spPr>
          <a:xfrm>
            <a:off x="456250" y="1603600"/>
            <a:ext cx="4053900" cy="904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dirty="0">
                <a:solidFill>
                  <a:schemeClr val="dk2"/>
                </a:solidFill>
              </a:rPr>
              <a:t>We are extremely proud to be family-owned and operated.</a:t>
            </a:r>
            <a:endParaRPr dirty="0"/>
          </a:p>
        </p:txBody>
      </p:sp>
    </p:spTree>
  </p:cSld>
  <p:clrMapOvr>
    <a:masterClrMapping/>
  </p:clrMapOvr>
</p:sld>
</file>

<file path=ppt/theme/theme1.xml><?xml version="1.0" encoding="utf-8"?>
<a:theme xmlns:a="http://schemas.openxmlformats.org/drawingml/2006/main" name="Mi Rancho">
  <a:themeElements>
    <a:clrScheme name="Simple Light">
      <a:dk1>
        <a:srgbClr val="000000"/>
      </a:dk1>
      <a:lt1>
        <a:srgbClr val="FFFFFF"/>
      </a:lt1>
      <a:dk2>
        <a:srgbClr val="002D3D"/>
      </a:dk2>
      <a:lt2>
        <a:srgbClr val="3C4043"/>
      </a:lt2>
      <a:accent1>
        <a:srgbClr val="97251F"/>
      </a:accent1>
      <a:accent2>
        <a:srgbClr val="E26E4C"/>
      </a:accent2>
      <a:accent3>
        <a:srgbClr val="C5D9E2"/>
      </a:accent3>
      <a:accent4>
        <a:srgbClr val="E9F9FF"/>
      </a:accent4>
      <a:accent5>
        <a:srgbClr val="F8F8F1"/>
      </a:accent5>
      <a:accent6>
        <a:srgbClr val="FEF0E9"/>
      </a:accent6>
      <a:hlink>
        <a:srgbClr val="20608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1690</Words>
  <Application>Microsoft Macintosh PowerPoint</Application>
  <PresentationFormat>On-screen Show (16:9)</PresentationFormat>
  <Paragraphs>224</Paragraphs>
  <Slides>36</Slides>
  <Notes>35</Notes>
  <HiddenSlides>7</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Lexend SemiBold</vt:lpstr>
      <vt:lpstr>Faustina Light</vt:lpstr>
      <vt:lpstr>Arial</vt:lpstr>
      <vt:lpstr>DM Sans Medium</vt:lpstr>
      <vt:lpstr>Assistant</vt:lpstr>
      <vt:lpstr>Roboto Light</vt:lpstr>
      <vt:lpstr>Roboto</vt:lpstr>
      <vt:lpstr>Faustina</vt:lpstr>
      <vt:lpstr>DM Sans</vt:lpstr>
      <vt:lpstr>Mi Rancho</vt:lpstr>
      <vt:lpstr>PowerPoint Presentation</vt:lpstr>
      <vt:lpstr>Foodservice Capabilities</vt:lpstr>
      <vt:lpstr>Our Story</vt:lpstr>
      <vt:lpstr>PowerPoint Presentation</vt:lpstr>
      <vt:lpstr>Founded in 1939, Mi Rancho is proudly a family and minority- owned company based in Northern California. We’ve expanded beyond our humble beginnings as a Mexican grocery store in Oakland, California and now have a growing presence in Foodservice and Grocery.</vt:lpstr>
      <vt:lpstr>PowerPoint Presentation</vt:lpstr>
      <vt:lpstr>PowerPoint Presentation</vt:lpstr>
      <vt:lpstr>PowerPoint Presentation</vt:lpstr>
      <vt:lpstr>We are extremely proud to be family-owned and operated.</vt:lpstr>
      <vt:lpstr>Our Process</vt:lpstr>
      <vt:lpstr>We are widely known throughout the industry for our corn tortillas, which is made using the nixtamalization process, an ancient Aztec method where whole kernel corn is cooked in water and lime, and steeped for eight to 10 hours. The masa used to make the tortillas is ground using hand-carved lava stones, just as tortillas have been produced for centuries.</vt:lpstr>
      <vt:lpstr>PowerPoint Presentation</vt:lpstr>
      <vt:lpstr>We pride ourselves on the discerning quality of our ingredients, recipes, and production methods. Combining old world authenticity with new world innovation, our state of the art automated equipment produces products at high volumes with consistent quality, flavor, and texture.</vt:lpstr>
      <vt:lpstr>Mi Rancho is committed to producing products that you can trust are safe and wholesome, as seen with our extensive food safety audits and verified by our many certifications.</vt:lpstr>
      <vt:lpstr>Foodservice</vt:lpstr>
      <vt:lpstr>Quality you  can taste</vt:lpstr>
      <vt:lpstr>Corn Tortillas</vt:lpstr>
      <vt:lpstr>Chips</vt:lpstr>
      <vt:lpstr>Pressed Flour Tortillas</vt:lpstr>
      <vt:lpstr>Flavored Wraps</vt:lpstr>
      <vt:lpstr>Masa</vt:lpstr>
      <vt:lpstr>Marketing</vt:lpstr>
      <vt:lpstr>The Mi Rancho Community</vt:lpstr>
      <vt:lpstr>Customer Reviews</vt:lpstr>
      <vt:lpstr>Influencer Partners</vt:lpstr>
      <vt:lpstr>Recipe Library</vt:lpstr>
      <vt:lpstr>Customer Ad Examples</vt:lpstr>
      <vt:lpstr>Mi Rancho  Content</vt:lpstr>
      <vt:lpstr>Brand Assets Available</vt:lpstr>
      <vt:lpstr>PowerPoint Presentation</vt:lpstr>
      <vt:lpstr>Title Slide</vt:lpstr>
      <vt:lpstr>Section Header</vt:lpstr>
      <vt:lpstr>Section Header</vt:lpstr>
      <vt:lpstr>One Column Text Layout. Paragraph Body Copy Goes Here.</vt:lpstr>
      <vt:lpstr>Title Copy Goes here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Presentation</dc:title>
  <cp:lastModifiedBy>Honey ‎‎</cp:lastModifiedBy>
  <cp:revision>4</cp:revision>
  <dcterms:modified xsi:type="dcterms:W3CDTF">2022-03-02T22:19:07Z</dcterms:modified>
</cp:coreProperties>
</file>